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3FCD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37C1A-A00D-4532-86DB-C3AE2DEA30CD}" type="doc">
      <dgm:prSet loTypeId="urn:microsoft.com/office/officeart/2005/8/layout/process1" loCatId="process" qsTypeId="urn:microsoft.com/office/officeart/2005/8/quickstyle/3d5" qsCatId="3D" csTypeId="urn:microsoft.com/office/officeart/2005/8/colors/colorful1#7" csCatId="colorful" phldr="1"/>
      <dgm:spPr/>
    </dgm:pt>
    <dgm:pt modelId="{024E663A-B226-4A09-8C51-0FAE8C0437D7}">
      <dgm:prSet phldrT="[Текст]"/>
      <dgm:spPr/>
      <dgm:t>
        <a:bodyPr/>
        <a:lstStyle/>
        <a:p>
          <a:r>
            <a:rPr lang="ru-RU" dirty="0" smtClean="0"/>
            <a:t>Люди</a:t>
          </a:r>
          <a:endParaRPr lang="ru-RU" dirty="0"/>
        </a:p>
      </dgm:t>
    </dgm:pt>
    <dgm:pt modelId="{E8197116-0455-47A7-AC57-F1AA53ABC87C}" type="parTrans" cxnId="{A63F320F-6607-4990-99B0-605856296B41}">
      <dgm:prSet/>
      <dgm:spPr/>
      <dgm:t>
        <a:bodyPr/>
        <a:lstStyle/>
        <a:p>
          <a:endParaRPr lang="ru-RU"/>
        </a:p>
      </dgm:t>
    </dgm:pt>
    <dgm:pt modelId="{4E5BFD03-21D0-4D0F-AA4D-6B016BBF77A9}" type="sibTrans" cxnId="{A63F320F-6607-4990-99B0-605856296B41}">
      <dgm:prSet/>
      <dgm:spPr/>
      <dgm:t>
        <a:bodyPr/>
        <a:lstStyle/>
        <a:p>
          <a:endParaRPr lang="ru-RU"/>
        </a:p>
      </dgm:t>
    </dgm:pt>
    <dgm:pt modelId="{ED0CFAE0-DFE8-4C0C-A6D3-C19720A601DF}">
      <dgm:prSet phldrT="[Текст]"/>
      <dgm:spPr/>
      <dgm:t>
        <a:bodyPr/>
        <a:lstStyle/>
        <a:p>
          <a:r>
            <a:rPr lang="ru-RU" dirty="0" smtClean="0"/>
            <a:t>Среда</a:t>
          </a:r>
          <a:endParaRPr lang="ru-RU" dirty="0"/>
        </a:p>
      </dgm:t>
    </dgm:pt>
    <dgm:pt modelId="{22C88525-58AD-4884-9CD0-C5163C007164}" type="parTrans" cxnId="{45802E40-DB70-40CE-9E3A-6D6E40AD78F7}">
      <dgm:prSet/>
      <dgm:spPr/>
      <dgm:t>
        <a:bodyPr/>
        <a:lstStyle/>
        <a:p>
          <a:endParaRPr lang="ru-RU"/>
        </a:p>
      </dgm:t>
    </dgm:pt>
    <dgm:pt modelId="{A8658F91-8EB6-4005-BD03-91B45A16AAE0}" type="sibTrans" cxnId="{45802E40-DB70-40CE-9E3A-6D6E40AD78F7}">
      <dgm:prSet/>
      <dgm:spPr/>
      <dgm:t>
        <a:bodyPr/>
        <a:lstStyle/>
        <a:p>
          <a:endParaRPr lang="ru-RU"/>
        </a:p>
      </dgm:t>
    </dgm:pt>
    <dgm:pt modelId="{20DFE5E4-CA8B-4209-AEF7-741398CA1098}">
      <dgm:prSet phldrT="[Текст]"/>
      <dgm:spPr/>
      <dgm:t>
        <a:bodyPr/>
        <a:lstStyle/>
        <a:p>
          <a:r>
            <a:rPr lang="ru-RU" dirty="0" smtClean="0"/>
            <a:t>Люди</a:t>
          </a:r>
          <a:r>
            <a:rPr lang="en-US" dirty="0" smtClean="0"/>
            <a:t>’</a:t>
          </a:r>
          <a:endParaRPr lang="ru-RU" dirty="0"/>
        </a:p>
      </dgm:t>
    </dgm:pt>
    <dgm:pt modelId="{16B94417-63D2-4EDF-9F9A-2B5A3000D328}" type="parTrans" cxnId="{162C0C6C-C4DC-4E31-9428-221AEB50F69A}">
      <dgm:prSet/>
      <dgm:spPr/>
      <dgm:t>
        <a:bodyPr/>
        <a:lstStyle/>
        <a:p>
          <a:endParaRPr lang="ru-RU"/>
        </a:p>
      </dgm:t>
    </dgm:pt>
    <dgm:pt modelId="{12493D78-94E8-4509-AEC4-48BB82815904}" type="sibTrans" cxnId="{162C0C6C-C4DC-4E31-9428-221AEB50F69A}">
      <dgm:prSet/>
      <dgm:spPr/>
      <dgm:t>
        <a:bodyPr/>
        <a:lstStyle/>
        <a:p>
          <a:endParaRPr lang="ru-RU"/>
        </a:p>
      </dgm:t>
    </dgm:pt>
    <dgm:pt modelId="{3930D37A-E78A-4B25-A9B0-11BA23DD0542}" type="pres">
      <dgm:prSet presAssocID="{D7D37C1A-A00D-4532-86DB-C3AE2DEA30CD}" presName="Name0" presStyleCnt="0">
        <dgm:presLayoutVars>
          <dgm:dir/>
          <dgm:resizeHandles val="exact"/>
        </dgm:presLayoutVars>
      </dgm:prSet>
      <dgm:spPr/>
    </dgm:pt>
    <dgm:pt modelId="{A3326E64-2578-4805-9EA8-3FF5B60F058B}" type="pres">
      <dgm:prSet presAssocID="{024E663A-B226-4A09-8C51-0FAE8C0437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D3774-9EDD-4973-9F40-34C08A896210}" type="pres">
      <dgm:prSet presAssocID="{4E5BFD03-21D0-4D0F-AA4D-6B016BBF77A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86A4628-82E1-4CAC-B014-FBDBDC022902}" type="pres">
      <dgm:prSet presAssocID="{4E5BFD03-21D0-4D0F-AA4D-6B016BBF77A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851178D-CB13-4320-9A79-6FCD029C0592}" type="pres">
      <dgm:prSet presAssocID="{ED0CFAE0-DFE8-4C0C-A6D3-C19720A601D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1DF2-03B3-4E85-82EE-8D255002767B}" type="pres">
      <dgm:prSet presAssocID="{A8658F91-8EB6-4005-BD03-91B45A16AAE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53825C0-C1D2-4E6A-9A49-E54399BE4542}" type="pres">
      <dgm:prSet presAssocID="{A8658F91-8EB6-4005-BD03-91B45A16AAE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B51FE01-CEAF-4EFF-92D6-16DF22A9051B}" type="pres">
      <dgm:prSet presAssocID="{20DFE5E4-CA8B-4209-AEF7-741398CA109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6A27C5-43D8-4830-AF22-49D2AEC9F18D}" type="presOf" srcId="{4E5BFD03-21D0-4D0F-AA4D-6B016BBF77A9}" destId="{B2CD3774-9EDD-4973-9F40-34C08A896210}" srcOrd="0" destOrd="0" presId="urn:microsoft.com/office/officeart/2005/8/layout/process1"/>
    <dgm:cxn modelId="{0A8BEDBA-9108-4320-AC5E-C25E7DAF6417}" type="presOf" srcId="{A8658F91-8EB6-4005-BD03-91B45A16AAE0}" destId="{D53825C0-C1D2-4E6A-9A49-E54399BE4542}" srcOrd="1" destOrd="0" presId="urn:microsoft.com/office/officeart/2005/8/layout/process1"/>
    <dgm:cxn modelId="{E2980821-8A86-4D28-88D5-65BDEF406630}" type="presOf" srcId="{D7D37C1A-A00D-4532-86DB-C3AE2DEA30CD}" destId="{3930D37A-E78A-4B25-A9B0-11BA23DD0542}" srcOrd="0" destOrd="0" presId="urn:microsoft.com/office/officeart/2005/8/layout/process1"/>
    <dgm:cxn modelId="{162C0C6C-C4DC-4E31-9428-221AEB50F69A}" srcId="{D7D37C1A-A00D-4532-86DB-C3AE2DEA30CD}" destId="{20DFE5E4-CA8B-4209-AEF7-741398CA1098}" srcOrd="2" destOrd="0" parTransId="{16B94417-63D2-4EDF-9F9A-2B5A3000D328}" sibTransId="{12493D78-94E8-4509-AEC4-48BB82815904}"/>
    <dgm:cxn modelId="{D460E3C1-DE66-4583-8DFD-02AB61CE5043}" type="presOf" srcId="{ED0CFAE0-DFE8-4C0C-A6D3-C19720A601DF}" destId="{C851178D-CB13-4320-9A79-6FCD029C0592}" srcOrd="0" destOrd="0" presId="urn:microsoft.com/office/officeart/2005/8/layout/process1"/>
    <dgm:cxn modelId="{FFEDCC9E-AFE5-4172-9CCF-0A9B42BAD555}" type="presOf" srcId="{024E663A-B226-4A09-8C51-0FAE8C0437D7}" destId="{A3326E64-2578-4805-9EA8-3FF5B60F058B}" srcOrd="0" destOrd="0" presId="urn:microsoft.com/office/officeart/2005/8/layout/process1"/>
    <dgm:cxn modelId="{71967686-3104-4383-9B21-C41A0A0A86E5}" type="presOf" srcId="{20DFE5E4-CA8B-4209-AEF7-741398CA1098}" destId="{0B51FE01-CEAF-4EFF-92D6-16DF22A9051B}" srcOrd="0" destOrd="0" presId="urn:microsoft.com/office/officeart/2005/8/layout/process1"/>
    <dgm:cxn modelId="{A63F320F-6607-4990-99B0-605856296B41}" srcId="{D7D37C1A-A00D-4532-86DB-C3AE2DEA30CD}" destId="{024E663A-B226-4A09-8C51-0FAE8C0437D7}" srcOrd="0" destOrd="0" parTransId="{E8197116-0455-47A7-AC57-F1AA53ABC87C}" sibTransId="{4E5BFD03-21D0-4D0F-AA4D-6B016BBF77A9}"/>
    <dgm:cxn modelId="{86F667C9-2A12-4F3C-94C1-7C2A5EE6D386}" type="presOf" srcId="{4E5BFD03-21D0-4D0F-AA4D-6B016BBF77A9}" destId="{286A4628-82E1-4CAC-B014-FBDBDC022902}" srcOrd="1" destOrd="0" presId="urn:microsoft.com/office/officeart/2005/8/layout/process1"/>
    <dgm:cxn modelId="{D5ADB032-6FF2-4E89-8EC4-0BA984033A1E}" type="presOf" srcId="{A8658F91-8EB6-4005-BD03-91B45A16AAE0}" destId="{552B1DF2-03B3-4E85-82EE-8D255002767B}" srcOrd="0" destOrd="0" presId="urn:microsoft.com/office/officeart/2005/8/layout/process1"/>
    <dgm:cxn modelId="{45802E40-DB70-40CE-9E3A-6D6E40AD78F7}" srcId="{D7D37C1A-A00D-4532-86DB-C3AE2DEA30CD}" destId="{ED0CFAE0-DFE8-4C0C-A6D3-C19720A601DF}" srcOrd="1" destOrd="0" parTransId="{22C88525-58AD-4884-9CD0-C5163C007164}" sibTransId="{A8658F91-8EB6-4005-BD03-91B45A16AAE0}"/>
    <dgm:cxn modelId="{B676685C-B0A8-422B-8C31-3E17016449D5}" type="presParOf" srcId="{3930D37A-E78A-4B25-A9B0-11BA23DD0542}" destId="{A3326E64-2578-4805-9EA8-3FF5B60F058B}" srcOrd="0" destOrd="0" presId="urn:microsoft.com/office/officeart/2005/8/layout/process1"/>
    <dgm:cxn modelId="{95F367C6-C941-439D-908F-4D060B202D92}" type="presParOf" srcId="{3930D37A-E78A-4B25-A9B0-11BA23DD0542}" destId="{B2CD3774-9EDD-4973-9F40-34C08A896210}" srcOrd="1" destOrd="0" presId="urn:microsoft.com/office/officeart/2005/8/layout/process1"/>
    <dgm:cxn modelId="{118F335D-54FB-48AB-8F53-2A2465DDFAEA}" type="presParOf" srcId="{B2CD3774-9EDD-4973-9F40-34C08A896210}" destId="{286A4628-82E1-4CAC-B014-FBDBDC022902}" srcOrd="0" destOrd="0" presId="urn:microsoft.com/office/officeart/2005/8/layout/process1"/>
    <dgm:cxn modelId="{F782B6AA-B8E8-4552-9B40-92F618F03BD3}" type="presParOf" srcId="{3930D37A-E78A-4B25-A9B0-11BA23DD0542}" destId="{C851178D-CB13-4320-9A79-6FCD029C0592}" srcOrd="2" destOrd="0" presId="urn:microsoft.com/office/officeart/2005/8/layout/process1"/>
    <dgm:cxn modelId="{A7A2C89D-88BD-494F-A458-2B1C8B5463FF}" type="presParOf" srcId="{3930D37A-E78A-4B25-A9B0-11BA23DD0542}" destId="{552B1DF2-03B3-4E85-82EE-8D255002767B}" srcOrd="3" destOrd="0" presId="urn:microsoft.com/office/officeart/2005/8/layout/process1"/>
    <dgm:cxn modelId="{11AD6D83-D083-444D-9BDE-40885CF3C712}" type="presParOf" srcId="{552B1DF2-03B3-4E85-82EE-8D255002767B}" destId="{D53825C0-C1D2-4E6A-9A49-E54399BE4542}" srcOrd="0" destOrd="0" presId="urn:microsoft.com/office/officeart/2005/8/layout/process1"/>
    <dgm:cxn modelId="{564D6E3E-5F46-42C2-8E10-C70EC10134A4}" type="presParOf" srcId="{3930D37A-E78A-4B25-A9B0-11BA23DD0542}" destId="{0B51FE01-CEAF-4EFF-92D6-16DF22A9051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EA0901D-A998-4C88-A1E5-00DCB16232E4}" type="doc">
      <dgm:prSet loTypeId="urn:microsoft.com/office/officeart/2005/8/layout/venn3" loCatId="relationship" qsTypeId="urn:microsoft.com/office/officeart/2005/8/quickstyle/3d2" qsCatId="3D" csTypeId="urn:microsoft.com/office/officeart/2005/8/colors/colorful1#11" csCatId="colorful" phldr="1"/>
      <dgm:spPr/>
      <dgm:t>
        <a:bodyPr/>
        <a:lstStyle/>
        <a:p>
          <a:endParaRPr lang="ru-RU"/>
        </a:p>
      </dgm:t>
    </dgm:pt>
    <dgm:pt modelId="{0B292C93-D603-4F81-B72C-56E5F7FD971B}">
      <dgm:prSet phldrT="[Текст]" custT="1"/>
      <dgm:spPr/>
      <dgm:t>
        <a:bodyPr/>
        <a:lstStyle/>
        <a:p>
          <a:r>
            <a:rPr lang="ru-RU" sz="2100" b="1" dirty="0" smtClean="0">
              <a:effectLst/>
            </a:rPr>
            <a:t>Духовная смелость</a:t>
          </a:r>
          <a:endParaRPr lang="ru-RU" sz="2100" b="1" dirty="0"/>
        </a:p>
      </dgm:t>
    </dgm:pt>
    <dgm:pt modelId="{96B3CCDD-BCB5-40AE-AE81-4333EF234D95}" type="parTrans" cxnId="{1D642803-E63E-4E2B-B06B-4F0536F5258E}">
      <dgm:prSet/>
      <dgm:spPr/>
      <dgm:t>
        <a:bodyPr/>
        <a:lstStyle/>
        <a:p>
          <a:endParaRPr lang="ru-RU"/>
        </a:p>
      </dgm:t>
    </dgm:pt>
    <dgm:pt modelId="{F5CEDCB1-A77F-44FB-886F-CEE1FA8C0442}" type="sibTrans" cxnId="{1D642803-E63E-4E2B-B06B-4F0536F5258E}">
      <dgm:prSet/>
      <dgm:spPr/>
      <dgm:t>
        <a:bodyPr/>
        <a:lstStyle/>
        <a:p>
          <a:endParaRPr lang="ru-RU"/>
        </a:p>
      </dgm:t>
    </dgm:pt>
    <dgm:pt modelId="{4296F6D4-7367-4102-9D09-365F61941C85}">
      <dgm:prSet phldrT="[Текст]" custT="1"/>
      <dgm:spPr/>
      <dgm:t>
        <a:bodyPr/>
        <a:lstStyle/>
        <a:p>
          <a:r>
            <a:rPr lang="ru-RU" sz="2400" b="1" dirty="0" smtClean="0"/>
            <a:t>Рефлексия</a:t>
          </a:r>
          <a:endParaRPr lang="ru-RU" sz="2400" b="1" dirty="0"/>
        </a:p>
      </dgm:t>
    </dgm:pt>
    <dgm:pt modelId="{D641B459-D6E6-4104-8763-229CED043975}" type="parTrans" cxnId="{02BD66A2-697D-4CF9-B79F-63D5BD01FDDC}">
      <dgm:prSet/>
      <dgm:spPr/>
    </dgm:pt>
    <dgm:pt modelId="{7141B028-7B97-4F54-B808-9871E59DD75F}" type="sibTrans" cxnId="{02BD66A2-697D-4CF9-B79F-63D5BD01FDDC}">
      <dgm:prSet/>
      <dgm:spPr/>
    </dgm:pt>
    <dgm:pt modelId="{F5C9B51A-0F49-4B4F-8E9C-0C406A456243}" type="pres">
      <dgm:prSet presAssocID="{FEA0901D-A998-4C88-A1E5-00DCB16232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44B4B2-88D1-4452-8E7E-0FF543932946}" type="pres">
      <dgm:prSet presAssocID="{4296F6D4-7367-4102-9D09-365F61941C85}" presName="Name5" presStyleLbl="vennNode1" presStyleIdx="0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AD2E2-5CFD-487C-9A23-DCF72279EACF}" type="pres">
      <dgm:prSet presAssocID="{7141B028-7B97-4F54-B808-9871E59DD75F}" presName="space" presStyleCnt="0"/>
      <dgm:spPr/>
    </dgm:pt>
    <dgm:pt modelId="{D4096DD1-BAD3-4309-8B18-906981894412}" type="pres">
      <dgm:prSet presAssocID="{0B292C93-D603-4F81-B72C-56E5F7FD971B}" presName="Name5" presStyleLbl="vennNode1" presStyleIdx="1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977463-62B0-4E7E-8867-1EAF5C2B4A3B}" type="presOf" srcId="{FEA0901D-A998-4C88-A1E5-00DCB16232E4}" destId="{F5C9B51A-0F49-4B4F-8E9C-0C406A456243}" srcOrd="0" destOrd="0" presId="urn:microsoft.com/office/officeart/2005/8/layout/venn3"/>
    <dgm:cxn modelId="{C22C1B5B-023E-4F32-8829-FB63CCDA5C34}" type="presOf" srcId="{0B292C93-D603-4F81-B72C-56E5F7FD971B}" destId="{D4096DD1-BAD3-4309-8B18-906981894412}" srcOrd="0" destOrd="0" presId="urn:microsoft.com/office/officeart/2005/8/layout/venn3"/>
    <dgm:cxn modelId="{1D642803-E63E-4E2B-B06B-4F0536F5258E}" srcId="{FEA0901D-A998-4C88-A1E5-00DCB16232E4}" destId="{0B292C93-D603-4F81-B72C-56E5F7FD971B}" srcOrd="1" destOrd="0" parTransId="{96B3CCDD-BCB5-40AE-AE81-4333EF234D95}" sibTransId="{F5CEDCB1-A77F-44FB-886F-CEE1FA8C0442}"/>
    <dgm:cxn modelId="{02BD66A2-697D-4CF9-B79F-63D5BD01FDDC}" srcId="{FEA0901D-A998-4C88-A1E5-00DCB16232E4}" destId="{4296F6D4-7367-4102-9D09-365F61941C85}" srcOrd="0" destOrd="0" parTransId="{D641B459-D6E6-4104-8763-229CED043975}" sibTransId="{7141B028-7B97-4F54-B808-9871E59DD75F}"/>
    <dgm:cxn modelId="{A1B1AEE3-D424-468A-8861-5EB8F213E49C}" type="presOf" srcId="{4296F6D4-7367-4102-9D09-365F61941C85}" destId="{CF44B4B2-88D1-4452-8E7E-0FF543932946}" srcOrd="0" destOrd="0" presId="urn:microsoft.com/office/officeart/2005/8/layout/venn3"/>
    <dgm:cxn modelId="{7A770663-C88A-421B-A077-66DC2C3BDF4A}" type="presParOf" srcId="{F5C9B51A-0F49-4B4F-8E9C-0C406A456243}" destId="{CF44B4B2-88D1-4452-8E7E-0FF543932946}" srcOrd="0" destOrd="0" presId="urn:microsoft.com/office/officeart/2005/8/layout/venn3"/>
    <dgm:cxn modelId="{A876F4B4-CF48-4CD8-8C83-7E6D10C3FF19}" type="presParOf" srcId="{F5C9B51A-0F49-4B4F-8E9C-0C406A456243}" destId="{6C5AD2E2-5CFD-487C-9A23-DCF72279EACF}" srcOrd="1" destOrd="0" presId="urn:microsoft.com/office/officeart/2005/8/layout/venn3"/>
    <dgm:cxn modelId="{5236BBCB-5E04-4C42-9F43-E799FD9752AC}" type="presParOf" srcId="{F5C9B51A-0F49-4B4F-8E9C-0C406A456243}" destId="{D4096DD1-BAD3-4309-8B18-90698189441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EA0901D-A998-4C88-A1E5-00DCB16232E4}" type="doc">
      <dgm:prSet loTypeId="urn:microsoft.com/office/officeart/2005/8/layout/venn3" loCatId="relationship" qsTypeId="urn:microsoft.com/office/officeart/2005/8/quickstyle/3d2" qsCatId="3D" csTypeId="urn:microsoft.com/office/officeart/2005/8/colors/colorful1#12" csCatId="colorful" phldr="1"/>
      <dgm:spPr/>
      <dgm:t>
        <a:bodyPr/>
        <a:lstStyle/>
        <a:p>
          <a:endParaRPr lang="ru-RU"/>
        </a:p>
      </dgm:t>
    </dgm:pt>
    <dgm:pt modelId="{FB60A27E-881C-49C1-9764-4BA802093445}">
      <dgm:prSet phldrT="[Текст]" custT="1"/>
      <dgm:spPr/>
      <dgm:t>
        <a:bodyPr/>
        <a:lstStyle/>
        <a:p>
          <a:r>
            <a:rPr lang="ru-RU" sz="2400" b="1" dirty="0" smtClean="0"/>
            <a:t>Убедительность</a:t>
          </a:r>
          <a:endParaRPr lang="ru-RU" sz="2400" b="1" dirty="0">
            <a:effectLst/>
          </a:endParaRPr>
        </a:p>
      </dgm:t>
    </dgm:pt>
    <dgm:pt modelId="{2A148476-79B3-4D72-814A-06710D7297EC}" type="parTrans" cxnId="{9860041D-4196-47C0-987F-E88FC18BA8CF}">
      <dgm:prSet/>
      <dgm:spPr/>
      <dgm:t>
        <a:bodyPr/>
        <a:lstStyle/>
        <a:p>
          <a:endParaRPr lang="ru-RU"/>
        </a:p>
      </dgm:t>
    </dgm:pt>
    <dgm:pt modelId="{58C532B2-BC14-4705-A170-992B821FEDEA}" type="sibTrans" cxnId="{9860041D-4196-47C0-987F-E88FC18BA8CF}">
      <dgm:prSet/>
      <dgm:spPr/>
      <dgm:t>
        <a:bodyPr/>
        <a:lstStyle/>
        <a:p>
          <a:endParaRPr lang="ru-RU"/>
        </a:p>
      </dgm:t>
    </dgm:pt>
    <dgm:pt modelId="{0B292C93-D603-4F81-B72C-56E5F7FD971B}">
      <dgm:prSet phldrT="[Текст]" custT="1"/>
      <dgm:spPr/>
      <dgm:t>
        <a:bodyPr/>
        <a:lstStyle/>
        <a:p>
          <a:r>
            <a:rPr lang="ru-RU" sz="2400" b="1" dirty="0" smtClean="0">
              <a:effectLst/>
            </a:rPr>
            <a:t>Возвышенность</a:t>
          </a:r>
          <a:endParaRPr lang="ru-RU" sz="2400" b="1" dirty="0"/>
        </a:p>
      </dgm:t>
    </dgm:pt>
    <dgm:pt modelId="{96B3CCDD-BCB5-40AE-AE81-4333EF234D95}" type="parTrans" cxnId="{1D642803-E63E-4E2B-B06B-4F0536F5258E}">
      <dgm:prSet/>
      <dgm:spPr/>
      <dgm:t>
        <a:bodyPr/>
        <a:lstStyle/>
        <a:p>
          <a:endParaRPr lang="ru-RU"/>
        </a:p>
      </dgm:t>
    </dgm:pt>
    <dgm:pt modelId="{F5CEDCB1-A77F-44FB-886F-CEE1FA8C0442}" type="sibTrans" cxnId="{1D642803-E63E-4E2B-B06B-4F0536F5258E}">
      <dgm:prSet/>
      <dgm:spPr/>
      <dgm:t>
        <a:bodyPr/>
        <a:lstStyle/>
        <a:p>
          <a:endParaRPr lang="ru-RU"/>
        </a:p>
      </dgm:t>
    </dgm:pt>
    <dgm:pt modelId="{F5C9B51A-0F49-4B4F-8E9C-0C406A456243}" type="pres">
      <dgm:prSet presAssocID="{FEA0901D-A998-4C88-A1E5-00DCB16232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55E62-FE5D-4CAD-AC65-5935EC44ED31}" type="pres">
      <dgm:prSet presAssocID="{FB60A27E-881C-49C1-9764-4BA802093445}" presName="Name5" presStyleLbl="vennNode1" presStyleIdx="0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055A6-7E4C-4917-9A12-AF371803DCFE}" type="pres">
      <dgm:prSet presAssocID="{58C532B2-BC14-4705-A170-992B821FEDEA}" presName="space" presStyleCnt="0"/>
      <dgm:spPr/>
    </dgm:pt>
    <dgm:pt modelId="{D4096DD1-BAD3-4309-8B18-906981894412}" type="pres">
      <dgm:prSet presAssocID="{0B292C93-D603-4F81-B72C-56E5F7FD971B}" presName="Name5" presStyleLbl="vennNode1" presStyleIdx="1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61A100-8349-4A41-ACDA-ED4A4C9DF5F8}" type="presOf" srcId="{0B292C93-D603-4F81-B72C-56E5F7FD971B}" destId="{D4096DD1-BAD3-4309-8B18-906981894412}" srcOrd="0" destOrd="0" presId="urn:microsoft.com/office/officeart/2005/8/layout/venn3"/>
    <dgm:cxn modelId="{1D642803-E63E-4E2B-B06B-4F0536F5258E}" srcId="{FEA0901D-A998-4C88-A1E5-00DCB16232E4}" destId="{0B292C93-D603-4F81-B72C-56E5F7FD971B}" srcOrd="1" destOrd="0" parTransId="{96B3CCDD-BCB5-40AE-AE81-4333EF234D95}" sibTransId="{F5CEDCB1-A77F-44FB-886F-CEE1FA8C0442}"/>
    <dgm:cxn modelId="{99F99C06-F31F-4F4E-82BF-A36DA5B9C450}" type="presOf" srcId="{FB60A27E-881C-49C1-9764-4BA802093445}" destId="{1C555E62-FE5D-4CAD-AC65-5935EC44ED31}" srcOrd="0" destOrd="0" presId="urn:microsoft.com/office/officeart/2005/8/layout/venn3"/>
    <dgm:cxn modelId="{9860041D-4196-47C0-987F-E88FC18BA8CF}" srcId="{FEA0901D-A998-4C88-A1E5-00DCB16232E4}" destId="{FB60A27E-881C-49C1-9764-4BA802093445}" srcOrd="0" destOrd="0" parTransId="{2A148476-79B3-4D72-814A-06710D7297EC}" sibTransId="{58C532B2-BC14-4705-A170-992B821FEDEA}"/>
    <dgm:cxn modelId="{16B779B2-5005-4328-9C78-1B6C8F803095}" type="presOf" srcId="{FEA0901D-A998-4C88-A1E5-00DCB16232E4}" destId="{F5C9B51A-0F49-4B4F-8E9C-0C406A456243}" srcOrd="0" destOrd="0" presId="urn:microsoft.com/office/officeart/2005/8/layout/venn3"/>
    <dgm:cxn modelId="{F1066C2E-000F-4861-A660-B9698C6ADF4C}" type="presParOf" srcId="{F5C9B51A-0F49-4B4F-8E9C-0C406A456243}" destId="{1C555E62-FE5D-4CAD-AC65-5935EC44ED31}" srcOrd="0" destOrd="0" presId="urn:microsoft.com/office/officeart/2005/8/layout/venn3"/>
    <dgm:cxn modelId="{EFC37710-E334-4E52-B157-6A9B342CB25F}" type="presParOf" srcId="{F5C9B51A-0F49-4B4F-8E9C-0C406A456243}" destId="{E5B055A6-7E4C-4917-9A12-AF371803DCFE}" srcOrd="1" destOrd="0" presId="urn:microsoft.com/office/officeart/2005/8/layout/venn3"/>
    <dgm:cxn modelId="{C839D077-32BC-4BC8-B7FE-828E51F6AFD6}" type="presParOf" srcId="{F5C9B51A-0F49-4B4F-8E9C-0C406A456243}" destId="{D4096DD1-BAD3-4309-8B18-90698189441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A0901D-A998-4C88-A1E5-00DCB16232E4}" type="doc">
      <dgm:prSet loTypeId="urn:microsoft.com/office/officeart/2005/8/layout/venn3" loCatId="relationship" qsTypeId="urn:microsoft.com/office/officeart/2005/8/quickstyle/3d2" qsCatId="3D" csTypeId="urn:microsoft.com/office/officeart/2005/8/colors/colorful1#8" csCatId="colorful" phldr="1"/>
      <dgm:spPr/>
      <dgm:t>
        <a:bodyPr/>
        <a:lstStyle/>
        <a:p>
          <a:endParaRPr lang="ru-RU"/>
        </a:p>
      </dgm:t>
    </dgm:pt>
    <dgm:pt modelId="{FB60A27E-881C-49C1-9764-4BA802093445}">
      <dgm:prSet phldrT="[Текст]" custT="1"/>
      <dgm:spPr/>
      <dgm:t>
        <a:bodyPr/>
        <a:lstStyle/>
        <a:p>
          <a:r>
            <a:rPr lang="ru-RU" sz="2400" b="1" dirty="0" smtClean="0"/>
            <a:t>Уместность</a:t>
          </a:r>
          <a:endParaRPr lang="ru-RU" sz="2400" b="1" dirty="0">
            <a:effectLst/>
          </a:endParaRPr>
        </a:p>
      </dgm:t>
    </dgm:pt>
    <dgm:pt modelId="{2A148476-79B3-4D72-814A-06710D7297EC}" type="parTrans" cxnId="{9860041D-4196-47C0-987F-E88FC18BA8CF}">
      <dgm:prSet/>
      <dgm:spPr/>
      <dgm:t>
        <a:bodyPr/>
        <a:lstStyle/>
        <a:p>
          <a:endParaRPr lang="ru-RU"/>
        </a:p>
      </dgm:t>
    </dgm:pt>
    <dgm:pt modelId="{58C532B2-BC14-4705-A170-992B821FEDEA}" type="sibTrans" cxnId="{9860041D-4196-47C0-987F-E88FC18BA8CF}">
      <dgm:prSet/>
      <dgm:spPr/>
      <dgm:t>
        <a:bodyPr/>
        <a:lstStyle/>
        <a:p>
          <a:endParaRPr lang="ru-RU"/>
        </a:p>
      </dgm:t>
    </dgm:pt>
    <dgm:pt modelId="{0B292C93-D603-4F81-B72C-56E5F7FD971B}">
      <dgm:prSet phldrT="[Текст]" custT="1"/>
      <dgm:spPr/>
      <dgm:t>
        <a:bodyPr/>
        <a:lstStyle/>
        <a:p>
          <a:r>
            <a:rPr lang="ru-RU" sz="2400" b="1" smtClean="0">
              <a:effectLst/>
            </a:rPr>
            <a:t>Субъектность</a:t>
          </a:r>
          <a:endParaRPr lang="ru-RU" sz="2400" b="1" dirty="0"/>
        </a:p>
      </dgm:t>
    </dgm:pt>
    <dgm:pt modelId="{96B3CCDD-BCB5-40AE-AE81-4333EF234D95}" type="parTrans" cxnId="{1D642803-E63E-4E2B-B06B-4F0536F5258E}">
      <dgm:prSet/>
      <dgm:spPr/>
      <dgm:t>
        <a:bodyPr/>
        <a:lstStyle/>
        <a:p>
          <a:endParaRPr lang="ru-RU"/>
        </a:p>
      </dgm:t>
    </dgm:pt>
    <dgm:pt modelId="{F5CEDCB1-A77F-44FB-886F-CEE1FA8C0442}" type="sibTrans" cxnId="{1D642803-E63E-4E2B-B06B-4F0536F5258E}">
      <dgm:prSet/>
      <dgm:spPr/>
      <dgm:t>
        <a:bodyPr/>
        <a:lstStyle/>
        <a:p>
          <a:endParaRPr lang="ru-RU"/>
        </a:p>
      </dgm:t>
    </dgm:pt>
    <dgm:pt modelId="{F5C9B51A-0F49-4B4F-8E9C-0C406A456243}" type="pres">
      <dgm:prSet presAssocID="{FEA0901D-A998-4C88-A1E5-00DCB16232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55E62-FE5D-4CAD-AC65-5935EC44ED31}" type="pres">
      <dgm:prSet presAssocID="{FB60A27E-881C-49C1-9764-4BA802093445}" presName="Name5" presStyleLbl="vennNode1" presStyleIdx="0" presStyleCnt="2" custScaleX="136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055A6-7E4C-4917-9A12-AF371803DCFE}" type="pres">
      <dgm:prSet presAssocID="{58C532B2-BC14-4705-A170-992B821FEDEA}" presName="space" presStyleCnt="0"/>
      <dgm:spPr/>
    </dgm:pt>
    <dgm:pt modelId="{D4096DD1-BAD3-4309-8B18-906981894412}" type="pres">
      <dgm:prSet presAssocID="{0B292C93-D603-4F81-B72C-56E5F7FD971B}" presName="Name5" presStyleLbl="vennNode1" presStyleIdx="1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642803-E63E-4E2B-B06B-4F0536F5258E}" srcId="{FEA0901D-A998-4C88-A1E5-00DCB16232E4}" destId="{0B292C93-D603-4F81-B72C-56E5F7FD971B}" srcOrd="1" destOrd="0" parTransId="{96B3CCDD-BCB5-40AE-AE81-4333EF234D95}" sibTransId="{F5CEDCB1-A77F-44FB-886F-CEE1FA8C0442}"/>
    <dgm:cxn modelId="{21541359-67D2-45A2-9FBE-A20F0C5C03DF}" type="presOf" srcId="{FB60A27E-881C-49C1-9764-4BA802093445}" destId="{1C555E62-FE5D-4CAD-AC65-5935EC44ED31}" srcOrd="0" destOrd="0" presId="urn:microsoft.com/office/officeart/2005/8/layout/venn3"/>
    <dgm:cxn modelId="{9860041D-4196-47C0-987F-E88FC18BA8CF}" srcId="{FEA0901D-A998-4C88-A1E5-00DCB16232E4}" destId="{FB60A27E-881C-49C1-9764-4BA802093445}" srcOrd="0" destOrd="0" parTransId="{2A148476-79B3-4D72-814A-06710D7297EC}" sibTransId="{58C532B2-BC14-4705-A170-992B821FEDEA}"/>
    <dgm:cxn modelId="{5406249E-AFB5-47F0-B633-2E7966B3165B}" type="presOf" srcId="{FEA0901D-A998-4C88-A1E5-00DCB16232E4}" destId="{F5C9B51A-0F49-4B4F-8E9C-0C406A456243}" srcOrd="0" destOrd="0" presId="urn:microsoft.com/office/officeart/2005/8/layout/venn3"/>
    <dgm:cxn modelId="{44C78AA4-35A0-45B6-B983-DB93B1B306A6}" type="presOf" srcId="{0B292C93-D603-4F81-B72C-56E5F7FD971B}" destId="{D4096DD1-BAD3-4309-8B18-906981894412}" srcOrd="0" destOrd="0" presId="urn:microsoft.com/office/officeart/2005/8/layout/venn3"/>
    <dgm:cxn modelId="{14DB6BD1-BCDB-471A-824B-F4700A60FF58}" type="presParOf" srcId="{F5C9B51A-0F49-4B4F-8E9C-0C406A456243}" destId="{1C555E62-FE5D-4CAD-AC65-5935EC44ED31}" srcOrd="0" destOrd="0" presId="urn:microsoft.com/office/officeart/2005/8/layout/venn3"/>
    <dgm:cxn modelId="{1A805EDA-CE33-4540-A50F-0F33DD39D59D}" type="presParOf" srcId="{F5C9B51A-0F49-4B4F-8E9C-0C406A456243}" destId="{E5B055A6-7E4C-4917-9A12-AF371803DCFE}" srcOrd="1" destOrd="0" presId="urn:microsoft.com/office/officeart/2005/8/layout/venn3"/>
    <dgm:cxn modelId="{6F876CA9-D607-42B4-8C04-D42CC5AA3813}" type="presParOf" srcId="{F5C9B51A-0F49-4B4F-8E9C-0C406A456243}" destId="{D4096DD1-BAD3-4309-8B18-90698189441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A0901D-A998-4C88-A1E5-00DCB16232E4}" type="doc">
      <dgm:prSet loTypeId="urn:microsoft.com/office/officeart/2005/8/layout/venn3" loCatId="relationship" qsTypeId="urn:microsoft.com/office/officeart/2005/8/quickstyle/3d2" qsCatId="3D" csTypeId="urn:microsoft.com/office/officeart/2005/8/colors/colorful1#9" csCatId="colorful" phldr="1"/>
      <dgm:spPr/>
      <dgm:t>
        <a:bodyPr/>
        <a:lstStyle/>
        <a:p>
          <a:endParaRPr lang="ru-RU"/>
        </a:p>
      </dgm:t>
    </dgm:pt>
    <dgm:pt modelId="{FB60A27E-881C-49C1-9764-4BA802093445}">
      <dgm:prSet phldrT="[Текст]" custT="1"/>
      <dgm:spPr/>
      <dgm:t>
        <a:bodyPr/>
        <a:lstStyle/>
        <a:p>
          <a:r>
            <a:rPr lang="ru-RU" sz="2400" b="1" dirty="0" smtClean="0">
              <a:effectLst/>
            </a:rPr>
            <a:t>Гибкое мышление</a:t>
          </a:r>
          <a:endParaRPr lang="ru-RU" sz="2400" b="1" dirty="0">
            <a:effectLst/>
          </a:endParaRPr>
        </a:p>
      </dgm:t>
    </dgm:pt>
    <dgm:pt modelId="{2A148476-79B3-4D72-814A-06710D7297EC}" type="parTrans" cxnId="{9860041D-4196-47C0-987F-E88FC18BA8CF}">
      <dgm:prSet/>
      <dgm:spPr/>
      <dgm:t>
        <a:bodyPr/>
        <a:lstStyle/>
        <a:p>
          <a:endParaRPr lang="ru-RU"/>
        </a:p>
      </dgm:t>
    </dgm:pt>
    <dgm:pt modelId="{58C532B2-BC14-4705-A170-992B821FEDEA}" type="sibTrans" cxnId="{9860041D-4196-47C0-987F-E88FC18BA8CF}">
      <dgm:prSet/>
      <dgm:spPr/>
      <dgm:t>
        <a:bodyPr/>
        <a:lstStyle/>
        <a:p>
          <a:endParaRPr lang="ru-RU"/>
        </a:p>
      </dgm:t>
    </dgm:pt>
    <dgm:pt modelId="{0B292C93-D603-4F81-B72C-56E5F7FD971B}">
      <dgm:prSet phldrT="[Текст]" custT="1"/>
      <dgm:spPr/>
      <dgm:t>
        <a:bodyPr/>
        <a:lstStyle/>
        <a:p>
          <a:r>
            <a:rPr lang="ru-RU" sz="2300" b="1" dirty="0" smtClean="0"/>
            <a:t>Нонконформизм</a:t>
          </a:r>
          <a:endParaRPr lang="ru-RU" sz="2300" b="1" dirty="0"/>
        </a:p>
      </dgm:t>
    </dgm:pt>
    <dgm:pt modelId="{96B3CCDD-BCB5-40AE-AE81-4333EF234D95}" type="parTrans" cxnId="{1D642803-E63E-4E2B-B06B-4F0536F5258E}">
      <dgm:prSet/>
      <dgm:spPr/>
      <dgm:t>
        <a:bodyPr/>
        <a:lstStyle/>
        <a:p>
          <a:endParaRPr lang="ru-RU"/>
        </a:p>
      </dgm:t>
    </dgm:pt>
    <dgm:pt modelId="{F5CEDCB1-A77F-44FB-886F-CEE1FA8C0442}" type="sibTrans" cxnId="{1D642803-E63E-4E2B-B06B-4F0536F5258E}">
      <dgm:prSet/>
      <dgm:spPr/>
      <dgm:t>
        <a:bodyPr/>
        <a:lstStyle/>
        <a:p>
          <a:endParaRPr lang="ru-RU"/>
        </a:p>
      </dgm:t>
    </dgm:pt>
    <dgm:pt modelId="{F5C9B51A-0F49-4B4F-8E9C-0C406A456243}" type="pres">
      <dgm:prSet presAssocID="{FEA0901D-A998-4C88-A1E5-00DCB16232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55E62-FE5D-4CAD-AC65-5935EC44ED31}" type="pres">
      <dgm:prSet presAssocID="{FB60A27E-881C-49C1-9764-4BA802093445}" presName="Name5" presStyleLbl="vennNode1" presStyleIdx="0" presStyleCnt="2" custScaleX="136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055A6-7E4C-4917-9A12-AF371803DCFE}" type="pres">
      <dgm:prSet presAssocID="{58C532B2-BC14-4705-A170-992B821FEDEA}" presName="space" presStyleCnt="0"/>
      <dgm:spPr/>
    </dgm:pt>
    <dgm:pt modelId="{D4096DD1-BAD3-4309-8B18-906981894412}" type="pres">
      <dgm:prSet presAssocID="{0B292C93-D603-4F81-B72C-56E5F7FD971B}" presName="Name5" presStyleLbl="vennNode1" presStyleIdx="1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C8752F-C287-4852-8092-D3C811D3EB74}" type="presOf" srcId="{FEA0901D-A998-4C88-A1E5-00DCB16232E4}" destId="{F5C9B51A-0F49-4B4F-8E9C-0C406A456243}" srcOrd="0" destOrd="0" presId="urn:microsoft.com/office/officeart/2005/8/layout/venn3"/>
    <dgm:cxn modelId="{1D642803-E63E-4E2B-B06B-4F0536F5258E}" srcId="{FEA0901D-A998-4C88-A1E5-00DCB16232E4}" destId="{0B292C93-D603-4F81-B72C-56E5F7FD971B}" srcOrd="1" destOrd="0" parTransId="{96B3CCDD-BCB5-40AE-AE81-4333EF234D95}" sibTransId="{F5CEDCB1-A77F-44FB-886F-CEE1FA8C0442}"/>
    <dgm:cxn modelId="{9860041D-4196-47C0-987F-E88FC18BA8CF}" srcId="{FEA0901D-A998-4C88-A1E5-00DCB16232E4}" destId="{FB60A27E-881C-49C1-9764-4BA802093445}" srcOrd="0" destOrd="0" parTransId="{2A148476-79B3-4D72-814A-06710D7297EC}" sibTransId="{58C532B2-BC14-4705-A170-992B821FEDEA}"/>
    <dgm:cxn modelId="{DA383EFB-52E8-4F6D-BCA8-F1C6617B9738}" type="presOf" srcId="{FB60A27E-881C-49C1-9764-4BA802093445}" destId="{1C555E62-FE5D-4CAD-AC65-5935EC44ED31}" srcOrd="0" destOrd="0" presId="urn:microsoft.com/office/officeart/2005/8/layout/venn3"/>
    <dgm:cxn modelId="{5A0B6BFE-1260-4CAB-A5B8-87BFCB91D5C2}" type="presOf" srcId="{0B292C93-D603-4F81-B72C-56E5F7FD971B}" destId="{D4096DD1-BAD3-4309-8B18-906981894412}" srcOrd="0" destOrd="0" presId="urn:microsoft.com/office/officeart/2005/8/layout/venn3"/>
    <dgm:cxn modelId="{81F2DFD2-8567-4818-8280-732C930877AA}" type="presParOf" srcId="{F5C9B51A-0F49-4B4F-8E9C-0C406A456243}" destId="{1C555E62-FE5D-4CAD-AC65-5935EC44ED31}" srcOrd="0" destOrd="0" presId="urn:microsoft.com/office/officeart/2005/8/layout/venn3"/>
    <dgm:cxn modelId="{326F4D4A-F194-454F-8941-FD320E6C3331}" type="presParOf" srcId="{F5C9B51A-0F49-4B4F-8E9C-0C406A456243}" destId="{E5B055A6-7E4C-4917-9A12-AF371803DCFE}" srcOrd="1" destOrd="0" presId="urn:microsoft.com/office/officeart/2005/8/layout/venn3"/>
    <dgm:cxn modelId="{7DCA1CB2-0A5C-4DDF-B4AD-8DEFD6276D34}" type="presParOf" srcId="{F5C9B51A-0F49-4B4F-8E9C-0C406A456243}" destId="{D4096DD1-BAD3-4309-8B18-90698189441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A0901D-A998-4C88-A1E5-00DCB16232E4}" type="doc">
      <dgm:prSet loTypeId="urn:microsoft.com/office/officeart/2005/8/layout/venn3" loCatId="relationship" qsTypeId="urn:microsoft.com/office/officeart/2005/8/quickstyle/3d2" qsCatId="3D" csTypeId="urn:microsoft.com/office/officeart/2005/8/colors/colorful1#10" csCatId="colorful" phldr="1"/>
      <dgm:spPr/>
      <dgm:t>
        <a:bodyPr/>
        <a:lstStyle/>
        <a:p>
          <a:endParaRPr lang="ru-RU"/>
        </a:p>
      </dgm:t>
    </dgm:pt>
    <dgm:pt modelId="{FB60A27E-881C-49C1-9764-4BA802093445}">
      <dgm:prSet phldrT="[Текст]" custT="1"/>
      <dgm:spPr/>
      <dgm:t>
        <a:bodyPr/>
        <a:lstStyle/>
        <a:p>
          <a:r>
            <a:rPr lang="ru-RU" sz="2300" b="1" dirty="0" smtClean="0">
              <a:effectLst/>
            </a:rPr>
            <a:t>Ответственность</a:t>
          </a:r>
          <a:endParaRPr lang="ru-RU" sz="2300" b="1" dirty="0">
            <a:effectLst/>
          </a:endParaRPr>
        </a:p>
      </dgm:t>
    </dgm:pt>
    <dgm:pt modelId="{2A148476-79B3-4D72-814A-06710D7297EC}" type="parTrans" cxnId="{9860041D-4196-47C0-987F-E88FC18BA8CF}">
      <dgm:prSet/>
      <dgm:spPr/>
      <dgm:t>
        <a:bodyPr/>
        <a:lstStyle/>
        <a:p>
          <a:endParaRPr lang="ru-RU"/>
        </a:p>
      </dgm:t>
    </dgm:pt>
    <dgm:pt modelId="{58C532B2-BC14-4705-A170-992B821FEDEA}" type="sibTrans" cxnId="{9860041D-4196-47C0-987F-E88FC18BA8CF}">
      <dgm:prSet/>
      <dgm:spPr/>
      <dgm:t>
        <a:bodyPr/>
        <a:lstStyle/>
        <a:p>
          <a:endParaRPr lang="ru-RU"/>
        </a:p>
      </dgm:t>
    </dgm:pt>
    <dgm:pt modelId="{0B292C93-D603-4F81-B72C-56E5F7FD971B}">
      <dgm:prSet phldrT="[Текст]" custT="1"/>
      <dgm:spPr/>
      <dgm:t>
        <a:bodyPr/>
        <a:lstStyle/>
        <a:p>
          <a:r>
            <a:rPr lang="ru-RU" sz="2400" b="1" dirty="0" smtClean="0"/>
            <a:t>Свобода</a:t>
          </a:r>
          <a:endParaRPr lang="ru-RU" sz="2400" b="1" dirty="0"/>
        </a:p>
      </dgm:t>
    </dgm:pt>
    <dgm:pt modelId="{96B3CCDD-BCB5-40AE-AE81-4333EF234D95}" type="parTrans" cxnId="{1D642803-E63E-4E2B-B06B-4F0536F5258E}">
      <dgm:prSet/>
      <dgm:spPr/>
      <dgm:t>
        <a:bodyPr/>
        <a:lstStyle/>
        <a:p>
          <a:endParaRPr lang="ru-RU"/>
        </a:p>
      </dgm:t>
    </dgm:pt>
    <dgm:pt modelId="{F5CEDCB1-A77F-44FB-886F-CEE1FA8C0442}" type="sibTrans" cxnId="{1D642803-E63E-4E2B-B06B-4F0536F5258E}">
      <dgm:prSet/>
      <dgm:spPr/>
      <dgm:t>
        <a:bodyPr/>
        <a:lstStyle/>
        <a:p>
          <a:endParaRPr lang="ru-RU"/>
        </a:p>
      </dgm:t>
    </dgm:pt>
    <dgm:pt modelId="{F5C9B51A-0F49-4B4F-8E9C-0C406A456243}" type="pres">
      <dgm:prSet presAssocID="{FEA0901D-A998-4C88-A1E5-00DCB16232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55E62-FE5D-4CAD-AC65-5935EC44ED31}" type="pres">
      <dgm:prSet presAssocID="{FB60A27E-881C-49C1-9764-4BA802093445}" presName="Name5" presStyleLbl="vennNode1" presStyleIdx="0" presStyleCnt="2" custScaleX="136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055A6-7E4C-4917-9A12-AF371803DCFE}" type="pres">
      <dgm:prSet presAssocID="{58C532B2-BC14-4705-A170-992B821FEDEA}" presName="space" presStyleCnt="0"/>
      <dgm:spPr/>
    </dgm:pt>
    <dgm:pt modelId="{D4096DD1-BAD3-4309-8B18-906981894412}" type="pres">
      <dgm:prSet presAssocID="{0B292C93-D603-4F81-B72C-56E5F7FD971B}" presName="Name5" presStyleLbl="vennNode1" presStyleIdx="1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642803-E63E-4E2B-B06B-4F0536F5258E}" srcId="{FEA0901D-A998-4C88-A1E5-00DCB16232E4}" destId="{0B292C93-D603-4F81-B72C-56E5F7FD971B}" srcOrd="1" destOrd="0" parTransId="{96B3CCDD-BCB5-40AE-AE81-4333EF234D95}" sibTransId="{F5CEDCB1-A77F-44FB-886F-CEE1FA8C0442}"/>
    <dgm:cxn modelId="{9F546536-F8EF-49DF-AE7B-A2CB563890D0}" type="presOf" srcId="{FEA0901D-A998-4C88-A1E5-00DCB16232E4}" destId="{F5C9B51A-0F49-4B4F-8E9C-0C406A456243}" srcOrd="0" destOrd="0" presId="urn:microsoft.com/office/officeart/2005/8/layout/venn3"/>
    <dgm:cxn modelId="{115B1A9A-5F10-4810-8BB1-B2DF66F78DC9}" type="presOf" srcId="{0B292C93-D603-4F81-B72C-56E5F7FD971B}" destId="{D4096DD1-BAD3-4309-8B18-906981894412}" srcOrd="0" destOrd="0" presId="urn:microsoft.com/office/officeart/2005/8/layout/venn3"/>
    <dgm:cxn modelId="{E0835E4F-B22A-459E-9561-7F7B57EFFD02}" type="presOf" srcId="{FB60A27E-881C-49C1-9764-4BA802093445}" destId="{1C555E62-FE5D-4CAD-AC65-5935EC44ED31}" srcOrd="0" destOrd="0" presId="urn:microsoft.com/office/officeart/2005/8/layout/venn3"/>
    <dgm:cxn modelId="{9860041D-4196-47C0-987F-E88FC18BA8CF}" srcId="{FEA0901D-A998-4C88-A1E5-00DCB16232E4}" destId="{FB60A27E-881C-49C1-9764-4BA802093445}" srcOrd="0" destOrd="0" parTransId="{2A148476-79B3-4D72-814A-06710D7297EC}" sibTransId="{58C532B2-BC14-4705-A170-992B821FEDEA}"/>
    <dgm:cxn modelId="{3D31C619-6F8A-43FC-9C79-7D0F0CAB0386}" type="presParOf" srcId="{F5C9B51A-0F49-4B4F-8E9C-0C406A456243}" destId="{1C555E62-FE5D-4CAD-AC65-5935EC44ED31}" srcOrd="0" destOrd="0" presId="urn:microsoft.com/office/officeart/2005/8/layout/venn3"/>
    <dgm:cxn modelId="{E8C45EE0-8305-4827-9539-E92D1E10985E}" type="presParOf" srcId="{F5C9B51A-0F49-4B4F-8E9C-0C406A456243}" destId="{E5B055A6-7E4C-4917-9A12-AF371803DCFE}" srcOrd="1" destOrd="0" presId="urn:microsoft.com/office/officeart/2005/8/layout/venn3"/>
    <dgm:cxn modelId="{A576EBFF-3AE2-4AA7-AFF3-0684E6C54C5B}" type="presParOf" srcId="{F5C9B51A-0F49-4B4F-8E9C-0C406A456243}" destId="{D4096DD1-BAD3-4309-8B18-90698189441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A0901D-A998-4C88-A1E5-00DCB16232E4}" type="doc">
      <dgm:prSet loTypeId="urn:microsoft.com/office/officeart/2005/8/layout/venn3" loCatId="relationship" qsTypeId="urn:microsoft.com/office/officeart/2005/8/quickstyle/3d2" qsCatId="3D" csTypeId="urn:microsoft.com/office/officeart/2005/8/colors/colorful1#11" csCatId="colorful" phldr="1"/>
      <dgm:spPr/>
      <dgm:t>
        <a:bodyPr/>
        <a:lstStyle/>
        <a:p>
          <a:endParaRPr lang="ru-RU"/>
        </a:p>
      </dgm:t>
    </dgm:pt>
    <dgm:pt modelId="{0B292C93-D603-4F81-B72C-56E5F7FD971B}">
      <dgm:prSet phldrT="[Текст]" custT="1"/>
      <dgm:spPr/>
      <dgm:t>
        <a:bodyPr/>
        <a:lstStyle/>
        <a:p>
          <a:r>
            <a:rPr lang="ru-RU" sz="2100" b="1" dirty="0" smtClean="0">
              <a:effectLst/>
            </a:rPr>
            <a:t>Духовная смелость</a:t>
          </a:r>
          <a:endParaRPr lang="ru-RU" sz="2100" b="1" dirty="0"/>
        </a:p>
      </dgm:t>
    </dgm:pt>
    <dgm:pt modelId="{96B3CCDD-BCB5-40AE-AE81-4333EF234D95}" type="parTrans" cxnId="{1D642803-E63E-4E2B-B06B-4F0536F5258E}">
      <dgm:prSet/>
      <dgm:spPr/>
      <dgm:t>
        <a:bodyPr/>
        <a:lstStyle/>
        <a:p>
          <a:endParaRPr lang="ru-RU"/>
        </a:p>
      </dgm:t>
    </dgm:pt>
    <dgm:pt modelId="{F5CEDCB1-A77F-44FB-886F-CEE1FA8C0442}" type="sibTrans" cxnId="{1D642803-E63E-4E2B-B06B-4F0536F5258E}">
      <dgm:prSet/>
      <dgm:spPr/>
      <dgm:t>
        <a:bodyPr/>
        <a:lstStyle/>
        <a:p>
          <a:endParaRPr lang="ru-RU"/>
        </a:p>
      </dgm:t>
    </dgm:pt>
    <dgm:pt modelId="{4296F6D4-7367-4102-9D09-365F61941C85}">
      <dgm:prSet phldrT="[Текст]" custT="1"/>
      <dgm:spPr/>
      <dgm:t>
        <a:bodyPr/>
        <a:lstStyle/>
        <a:p>
          <a:r>
            <a:rPr lang="ru-RU" sz="2400" b="1" dirty="0" smtClean="0"/>
            <a:t>Рефлексия</a:t>
          </a:r>
          <a:endParaRPr lang="ru-RU" sz="2400" b="1" dirty="0"/>
        </a:p>
      </dgm:t>
    </dgm:pt>
    <dgm:pt modelId="{D641B459-D6E6-4104-8763-229CED043975}" type="parTrans" cxnId="{02BD66A2-697D-4CF9-B79F-63D5BD01FDDC}">
      <dgm:prSet/>
      <dgm:spPr/>
    </dgm:pt>
    <dgm:pt modelId="{7141B028-7B97-4F54-B808-9871E59DD75F}" type="sibTrans" cxnId="{02BD66A2-697D-4CF9-B79F-63D5BD01FDDC}">
      <dgm:prSet/>
      <dgm:spPr/>
    </dgm:pt>
    <dgm:pt modelId="{F5C9B51A-0F49-4B4F-8E9C-0C406A456243}" type="pres">
      <dgm:prSet presAssocID="{FEA0901D-A998-4C88-A1E5-00DCB16232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44B4B2-88D1-4452-8E7E-0FF543932946}" type="pres">
      <dgm:prSet presAssocID="{4296F6D4-7367-4102-9D09-365F61941C85}" presName="Name5" presStyleLbl="vennNode1" presStyleIdx="0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AD2E2-5CFD-487C-9A23-DCF72279EACF}" type="pres">
      <dgm:prSet presAssocID="{7141B028-7B97-4F54-B808-9871E59DD75F}" presName="space" presStyleCnt="0"/>
      <dgm:spPr/>
    </dgm:pt>
    <dgm:pt modelId="{D4096DD1-BAD3-4309-8B18-906981894412}" type="pres">
      <dgm:prSet presAssocID="{0B292C93-D603-4F81-B72C-56E5F7FD971B}" presName="Name5" presStyleLbl="vennNode1" presStyleIdx="1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642803-E63E-4E2B-B06B-4F0536F5258E}" srcId="{FEA0901D-A998-4C88-A1E5-00DCB16232E4}" destId="{0B292C93-D603-4F81-B72C-56E5F7FD971B}" srcOrd="1" destOrd="0" parTransId="{96B3CCDD-BCB5-40AE-AE81-4333EF234D95}" sibTransId="{F5CEDCB1-A77F-44FB-886F-CEE1FA8C0442}"/>
    <dgm:cxn modelId="{D8936367-2F26-4B7A-A2F9-DDA5D3D49D73}" type="presOf" srcId="{0B292C93-D603-4F81-B72C-56E5F7FD971B}" destId="{D4096DD1-BAD3-4309-8B18-906981894412}" srcOrd="0" destOrd="0" presId="urn:microsoft.com/office/officeart/2005/8/layout/venn3"/>
    <dgm:cxn modelId="{66704DE5-59EF-4888-960D-3A3FC00E0D4E}" type="presOf" srcId="{4296F6D4-7367-4102-9D09-365F61941C85}" destId="{CF44B4B2-88D1-4452-8E7E-0FF543932946}" srcOrd="0" destOrd="0" presId="urn:microsoft.com/office/officeart/2005/8/layout/venn3"/>
    <dgm:cxn modelId="{A729AC7B-ABEB-42F0-B8D9-3D3DE881F090}" type="presOf" srcId="{FEA0901D-A998-4C88-A1E5-00DCB16232E4}" destId="{F5C9B51A-0F49-4B4F-8E9C-0C406A456243}" srcOrd="0" destOrd="0" presId="urn:microsoft.com/office/officeart/2005/8/layout/venn3"/>
    <dgm:cxn modelId="{02BD66A2-697D-4CF9-B79F-63D5BD01FDDC}" srcId="{FEA0901D-A998-4C88-A1E5-00DCB16232E4}" destId="{4296F6D4-7367-4102-9D09-365F61941C85}" srcOrd="0" destOrd="0" parTransId="{D641B459-D6E6-4104-8763-229CED043975}" sibTransId="{7141B028-7B97-4F54-B808-9871E59DD75F}"/>
    <dgm:cxn modelId="{2389A8E6-2BFD-4FE9-A94E-F5112130DB4E}" type="presParOf" srcId="{F5C9B51A-0F49-4B4F-8E9C-0C406A456243}" destId="{CF44B4B2-88D1-4452-8E7E-0FF543932946}" srcOrd="0" destOrd="0" presId="urn:microsoft.com/office/officeart/2005/8/layout/venn3"/>
    <dgm:cxn modelId="{822D0D1C-60F3-4ACC-A6D3-B901117C667C}" type="presParOf" srcId="{F5C9B51A-0F49-4B4F-8E9C-0C406A456243}" destId="{6C5AD2E2-5CFD-487C-9A23-DCF72279EACF}" srcOrd="1" destOrd="0" presId="urn:microsoft.com/office/officeart/2005/8/layout/venn3"/>
    <dgm:cxn modelId="{B4E9E6F8-4DB0-4673-A1DC-735DF8ABA4D1}" type="presParOf" srcId="{F5C9B51A-0F49-4B4F-8E9C-0C406A456243}" destId="{D4096DD1-BAD3-4309-8B18-90698189441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A0901D-A998-4C88-A1E5-00DCB16232E4}" type="doc">
      <dgm:prSet loTypeId="urn:microsoft.com/office/officeart/2005/8/layout/venn3" loCatId="relationship" qsTypeId="urn:microsoft.com/office/officeart/2005/8/quickstyle/3d2" qsCatId="3D" csTypeId="urn:microsoft.com/office/officeart/2005/8/colors/colorful1#12" csCatId="colorful" phldr="1"/>
      <dgm:spPr/>
      <dgm:t>
        <a:bodyPr/>
        <a:lstStyle/>
        <a:p>
          <a:endParaRPr lang="ru-RU"/>
        </a:p>
      </dgm:t>
    </dgm:pt>
    <dgm:pt modelId="{FB60A27E-881C-49C1-9764-4BA802093445}">
      <dgm:prSet phldrT="[Текст]" custT="1"/>
      <dgm:spPr/>
      <dgm:t>
        <a:bodyPr/>
        <a:lstStyle/>
        <a:p>
          <a:r>
            <a:rPr lang="ru-RU" sz="2400" b="1" dirty="0" smtClean="0"/>
            <a:t>Убедительность</a:t>
          </a:r>
          <a:endParaRPr lang="ru-RU" sz="2400" b="1" dirty="0">
            <a:effectLst/>
          </a:endParaRPr>
        </a:p>
      </dgm:t>
    </dgm:pt>
    <dgm:pt modelId="{2A148476-79B3-4D72-814A-06710D7297EC}" type="parTrans" cxnId="{9860041D-4196-47C0-987F-E88FC18BA8CF}">
      <dgm:prSet/>
      <dgm:spPr/>
      <dgm:t>
        <a:bodyPr/>
        <a:lstStyle/>
        <a:p>
          <a:endParaRPr lang="ru-RU"/>
        </a:p>
      </dgm:t>
    </dgm:pt>
    <dgm:pt modelId="{58C532B2-BC14-4705-A170-992B821FEDEA}" type="sibTrans" cxnId="{9860041D-4196-47C0-987F-E88FC18BA8CF}">
      <dgm:prSet/>
      <dgm:spPr/>
      <dgm:t>
        <a:bodyPr/>
        <a:lstStyle/>
        <a:p>
          <a:endParaRPr lang="ru-RU"/>
        </a:p>
      </dgm:t>
    </dgm:pt>
    <dgm:pt modelId="{0B292C93-D603-4F81-B72C-56E5F7FD971B}">
      <dgm:prSet phldrT="[Текст]" custT="1"/>
      <dgm:spPr/>
      <dgm:t>
        <a:bodyPr/>
        <a:lstStyle/>
        <a:p>
          <a:r>
            <a:rPr lang="ru-RU" sz="2400" b="1" dirty="0" smtClean="0">
              <a:effectLst/>
            </a:rPr>
            <a:t>Возвышенность</a:t>
          </a:r>
          <a:endParaRPr lang="ru-RU" sz="2400" b="1" dirty="0"/>
        </a:p>
      </dgm:t>
    </dgm:pt>
    <dgm:pt modelId="{96B3CCDD-BCB5-40AE-AE81-4333EF234D95}" type="parTrans" cxnId="{1D642803-E63E-4E2B-B06B-4F0536F5258E}">
      <dgm:prSet/>
      <dgm:spPr/>
      <dgm:t>
        <a:bodyPr/>
        <a:lstStyle/>
        <a:p>
          <a:endParaRPr lang="ru-RU"/>
        </a:p>
      </dgm:t>
    </dgm:pt>
    <dgm:pt modelId="{F5CEDCB1-A77F-44FB-886F-CEE1FA8C0442}" type="sibTrans" cxnId="{1D642803-E63E-4E2B-B06B-4F0536F5258E}">
      <dgm:prSet/>
      <dgm:spPr/>
      <dgm:t>
        <a:bodyPr/>
        <a:lstStyle/>
        <a:p>
          <a:endParaRPr lang="ru-RU"/>
        </a:p>
      </dgm:t>
    </dgm:pt>
    <dgm:pt modelId="{F5C9B51A-0F49-4B4F-8E9C-0C406A456243}" type="pres">
      <dgm:prSet presAssocID="{FEA0901D-A998-4C88-A1E5-00DCB16232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55E62-FE5D-4CAD-AC65-5935EC44ED31}" type="pres">
      <dgm:prSet presAssocID="{FB60A27E-881C-49C1-9764-4BA802093445}" presName="Name5" presStyleLbl="vennNode1" presStyleIdx="0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055A6-7E4C-4917-9A12-AF371803DCFE}" type="pres">
      <dgm:prSet presAssocID="{58C532B2-BC14-4705-A170-992B821FEDEA}" presName="space" presStyleCnt="0"/>
      <dgm:spPr/>
    </dgm:pt>
    <dgm:pt modelId="{D4096DD1-BAD3-4309-8B18-906981894412}" type="pres">
      <dgm:prSet presAssocID="{0B292C93-D603-4F81-B72C-56E5F7FD971B}" presName="Name5" presStyleLbl="vennNode1" presStyleIdx="1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62D0D9-3059-4481-96E6-6C4DA81A5891}" type="presOf" srcId="{FEA0901D-A998-4C88-A1E5-00DCB16232E4}" destId="{F5C9B51A-0F49-4B4F-8E9C-0C406A456243}" srcOrd="0" destOrd="0" presId="urn:microsoft.com/office/officeart/2005/8/layout/venn3"/>
    <dgm:cxn modelId="{C96147EB-BA67-4146-B44F-BFB40ADA77BA}" type="presOf" srcId="{0B292C93-D603-4F81-B72C-56E5F7FD971B}" destId="{D4096DD1-BAD3-4309-8B18-906981894412}" srcOrd="0" destOrd="0" presId="urn:microsoft.com/office/officeart/2005/8/layout/venn3"/>
    <dgm:cxn modelId="{F88E9E8E-69E6-4278-9578-E07270BF8FD1}" type="presOf" srcId="{FB60A27E-881C-49C1-9764-4BA802093445}" destId="{1C555E62-FE5D-4CAD-AC65-5935EC44ED31}" srcOrd="0" destOrd="0" presId="urn:microsoft.com/office/officeart/2005/8/layout/venn3"/>
    <dgm:cxn modelId="{1D642803-E63E-4E2B-B06B-4F0536F5258E}" srcId="{FEA0901D-A998-4C88-A1E5-00DCB16232E4}" destId="{0B292C93-D603-4F81-B72C-56E5F7FD971B}" srcOrd="1" destOrd="0" parTransId="{96B3CCDD-BCB5-40AE-AE81-4333EF234D95}" sibTransId="{F5CEDCB1-A77F-44FB-886F-CEE1FA8C0442}"/>
    <dgm:cxn modelId="{9860041D-4196-47C0-987F-E88FC18BA8CF}" srcId="{FEA0901D-A998-4C88-A1E5-00DCB16232E4}" destId="{FB60A27E-881C-49C1-9764-4BA802093445}" srcOrd="0" destOrd="0" parTransId="{2A148476-79B3-4D72-814A-06710D7297EC}" sibTransId="{58C532B2-BC14-4705-A170-992B821FEDEA}"/>
    <dgm:cxn modelId="{35A4E1BA-6F72-4350-A297-130BF8204E68}" type="presParOf" srcId="{F5C9B51A-0F49-4B4F-8E9C-0C406A456243}" destId="{1C555E62-FE5D-4CAD-AC65-5935EC44ED31}" srcOrd="0" destOrd="0" presId="urn:microsoft.com/office/officeart/2005/8/layout/venn3"/>
    <dgm:cxn modelId="{F3CB5093-ACA4-416B-9FE8-88F3A30839F7}" type="presParOf" srcId="{F5C9B51A-0F49-4B4F-8E9C-0C406A456243}" destId="{E5B055A6-7E4C-4917-9A12-AF371803DCFE}" srcOrd="1" destOrd="0" presId="urn:microsoft.com/office/officeart/2005/8/layout/venn3"/>
    <dgm:cxn modelId="{71130B80-B5C6-46FD-B219-DDD416D7E348}" type="presParOf" srcId="{F5C9B51A-0F49-4B4F-8E9C-0C406A456243}" destId="{D4096DD1-BAD3-4309-8B18-90698189441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A0901D-A998-4C88-A1E5-00DCB16232E4}" type="doc">
      <dgm:prSet loTypeId="urn:microsoft.com/office/officeart/2005/8/layout/venn3" loCatId="relationship" qsTypeId="urn:microsoft.com/office/officeart/2005/8/quickstyle/3d2" qsCatId="3D" csTypeId="urn:microsoft.com/office/officeart/2005/8/colors/colorful1#8" csCatId="colorful" phldr="1"/>
      <dgm:spPr/>
      <dgm:t>
        <a:bodyPr/>
        <a:lstStyle/>
        <a:p>
          <a:endParaRPr lang="ru-RU"/>
        </a:p>
      </dgm:t>
    </dgm:pt>
    <dgm:pt modelId="{FB60A27E-881C-49C1-9764-4BA802093445}">
      <dgm:prSet phldrT="[Текст]" custT="1"/>
      <dgm:spPr/>
      <dgm:t>
        <a:bodyPr/>
        <a:lstStyle/>
        <a:p>
          <a:r>
            <a:rPr lang="ru-RU" sz="2400" b="1" dirty="0" smtClean="0"/>
            <a:t>Уместность</a:t>
          </a:r>
          <a:endParaRPr lang="ru-RU" sz="2400" b="1" dirty="0">
            <a:effectLst/>
          </a:endParaRPr>
        </a:p>
      </dgm:t>
    </dgm:pt>
    <dgm:pt modelId="{2A148476-79B3-4D72-814A-06710D7297EC}" type="parTrans" cxnId="{9860041D-4196-47C0-987F-E88FC18BA8CF}">
      <dgm:prSet/>
      <dgm:spPr/>
      <dgm:t>
        <a:bodyPr/>
        <a:lstStyle/>
        <a:p>
          <a:endParaRPr lang="ru-RU"/>
        </a:p>
      </dgm:t>
    </dgm:pt>
    <dgm:pt modelId="{58C532B2-BC14-4705-A170-992B821FEDEA}" type="sibTrans" cxnId="{9860041D-4196-47C0-987F-E88FC18BA8CF}">
      <dgm:prSet/>
      <dgm:spPr/>
      <dgm:t>
        <a:bodyPr/>
        <a:lstStyle/>
        <a:p>
          <a:endParaRPr lang="ru-RU"/>
        </a:p>
      </dgm:t>
    </dgm:pt>
    <dgm:pt modelId="{0B292C93-D603-4F81-B72C-56E5F7FD971B}">
      <dgm:prSet phldrT="[Текст]" custT="1"/>
      <dgm:spPr/>
      <dgm:t>
        <a:bodyPr/>
        <a:lstStyle/>
        <a:p>
          <a:r>
            <a:rPr lang="ru-RU" sz="2400" b="1" smtClean="0">
              <a:effectLst/>
            </a:rPr>
            <a:t>Субъектность</a:t>
          </a:r>
          <a:endParaRPr lang="ru-RU" sz="2400" b="1" dirty="0"/>
        </a:p>
      </dgm:t>
    </dgm:pt>
    <dgm:pt modelId="{96B3CCDD-BCB5-40AE-AE81-4333EF234D95}" type="parTrans" cxnId="{1D642803-E63E-4E2B-B06B-4F0536F5258E}">
      <dgm:prSet/>
      <dgm:spPr/>
      <dgm:t>
        <a:bodyPr/>
        <a:lstStyle/>
        <a:p>
          <a:endParaRPr lang="ru-RU"/>
        </a:p>
      </dgm:t>
    </dgm:pt>
    <dgm:pt modelId="{F5CEDCB1-A77F-44FB-886F-CEE1FA8C0442}" type="sibTrans" cxnId="{1D642803-E63E-4E2B-B06B-4F0536F5258E}">
      <dgm:prSet/>
      <dgm:spPr/>
      <dgm:t>
        <a:bodyPr/>
        <a:lstStyle/>
        <a:p>
          <a:endParaRPr lang="ru-RU"/>
        </a:p>
      </dgm:t>
    </dgm:pt>
    <dgm:pt modelId="{F5C9B51A-0F49-4B4F-8E9C-0C406A456243}" type="pres">
      <dgm:prSet presAssocID="{FEA0901D-A998-4C88-A1E5-00DCB16232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55E62-FE5D-4CAD-AC65-5935EC44ED31}" type="pres">
      <dgm:prSet presAssocID="{FB60A27E-881C-49C1-9764-4BA802093445}" presName="Name5" presStyleLbl="vennNode1" presStyleIdx="0" presStyleCnt="2" custScaleX="136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055A6-7E4C-4917-9A12-AF371803DCFE}" type="pres">
      <dgm:prSet presAssocID="{58C532B2-BC14-4705-A170-992B821FEDEA}" presName="space" presStyleCnt="0"/>
      <dgm:spPr/>
    </dgm:pt>
    <dgm:pt modelId="{D4096DD1-BAD3-4309-8B18-906981894412}" type="pres">
      <dgm:prSet presAssocID="{0B292C93-D603-4F81-B72C-56E5F7FD971B}" presName="Name5" presStyleLbl="vennNode1" presStyleIdx="1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642803-E63E-4E2B-B06B-4F0536F5258E}" srcId="{FEA0901D-A998-4C88-A1E5-00DCB16232E4}" destId="{0B292C93-D603-4F81-B72C-56E5F7FD971B}" srcOrd="1" destOrd="0" parTransId="{96B3CCDD-BCB5-40AE-AE81-4333EF234D95}" sibTransId="{F5CEDCB1-A77F-44FB-886F-CEE1FA8C0442}"/>
    <dgm:cxn modelId="{A64C31AC-433B-4DF8-9764-DAA6AE4B6046}" type="presOf" srcId="{FB60A27E-881C-49C1-9764-4BA802093445}" destId="{1C555E62-FE5D-4CAD-AC65-5935EC44ED31}" srcOrd="0" destOrd="0" presId="urn:microsoft.com/office/officeart/2005/8/layout/venn3"/>
    <dgm:cxn modelId="{9860041D-4196-47C0-987F-E88FC18BA8CF}" srcId="{FEA0901D-A998-4C88-A1E5-00DCB16232E4}" destId="{FB60A27E-881C-49C1-9764-4BA802093445}" srcOrd="0" destOrd="0" parTransId="{2A148476-79B3-4D72-814A-06710D7297EC}" sibTransId="{58C532B2-BC14-4705-A170-992B821FEDEA}"/>
    <dgm:cxn modelId="{6A050907-3956-4C8B-8ADB-1A7B2C5F5CEA}" type="presOf" srcId="{FEA0901D-A998-4C88-A1E5-00DCB16232E4}" destId="{F5C9B51A-0F49-4B4F-8E9C-0C406A456243}" srcOrd="0" destOrd="0" presId="urn:microsoft.com/office/officeart/2005/8/layout/venn3"/>
    <dgm:cxn modelId="{6F85C105-8566-4FE2-AF9C-F68BEA9A47BF}" type="presOf" srcId="{0B292C93-D603-4F81-B72C-56E5F7FD971B}" destId="{D4096DD1-BAD3-4309-8B18-906981894412}" srcOrd="0" destOrd="0" presId="urn:microsoft.com/office/officeart/2005/8/layout/venn3"/>
    <dgm:cxn modelId="{B39791CB-1B0A-47A6-BCC5-66D16C030A67}" type="presParOf" srcId="{F5C9B51A-0F49-4B4F-8E9C-0C406A456243}" destId="{1C555E62-FE5D-4CAD-AC65-5935EC44ED31}" srcOrd="0" destOrd="0" presId="urn:microsoft.com/office/officeart/2005/8/layout/venn3"/>
    <dgm:cxn modelId="{4488B572-3035-496C-AFA0-7091D4169B89}" type="presParOf" srcId="{F5C9B51A-0F49-4B4F-8E9C-0C406A456243}" destId="{E5B055A6-7E4C-4917-9A12-AF371803DCFE}" srcOrd="1" destOrd="0" presId="urn:microsoft.com/office/officeart/2005/8/layout/venn3"/>
    <dgm:cxn modelId="{F6AD1BF5-28F9-498A-BF49-60FF9B8D4F46}" type="presParOf" srcId="{F5C9B51A-0F49-4B4F-8E9C-0C406A456243}" destId="{D4096DD1-BAD3-4309-8B18-90698189441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EA0901D-A998-4C88-A1E5-00DCB16232E4}" type="doc">
      <dgm:prSet loTypeId="urn:microsoft.com/office/officeart/2005/8/layout/venn3" loCatId="relationship" qsTypeId="urn:microsoft.com/office/officeart/2005/8/quickstyle/3d2" qsCatId="3D" csTypeId="urn:microsoft.com/office/officeart/2005/8/colors/colorful1#9" csCatId="colorful" phldr="1"/>
      <dgm:spPr/>
      <dgm:t>
        <a:bodyPr/>
        <a:lstStyle/>
        <a:p>
          <a:endParaRPr lang="ru-RU"/>
        </a:p>
      </dgm:t>
    </dgm:pt>
    <dgm:pt modelId="{FB60A27E-881C-49C1-9764-4BA802093445}">
      <dgm:prSet phldrT="[Текст]" custT="1"/>
      <dgm:spPr/>
      <dgm:t>
        <a:bodyPr/>
        <a:lstStyle/>
        <a:p>
          <a:r>
            <a:rPr lang="ru-RU" sz="2400" b="1" dirty="0" smtClean="0">
              <a:effectLst/>
            </a:rPr>
            <a:t>Гибкое мышление</a:t>
          </a:r>
          <a:endParaRPr lang="ru-RU" sz="2400" b="1" dirty="0">
            <a:effectLst/>
          </a:endParaRPr>
        </a:p>
      </dgm:t>
    </dgm:pt>
    <dgm:pt modelId="{2A148476-79B3-4D72-814A-06710D7297EC}" type="parTrans" cxnId="{9860041D-4196-47C0-987F-E88FC18BA8CF}">
      <dgm:prSet/>
      <dgm:spPr/>
      <dgm:t>
        <a:bodyPr/>
        <a:lstStyle/>
        <a:p>
          <a:endParaRPr lang="ru-RU"/>
        </a:p>
      </dgm:t>
    </dgm:pt>
    <dgm:pt modelId="{58C532B2-BC14-4705-A170-992B821FEDEA}" type="sibTrans" cxnId="{9860041D-4196-47C0-987F-E88FC18BA8CF}">
      <dgm:prSet/>
      <dgm:spPr/>
      <dgm:t>
        <a:bodyPr/>
        <a:lstStyle/>
        <a:p>
          <a:endParaRPr lang="ru-RU"/>
        </a:p>
      </dgm:t>
    </dgm:pt>
    <dgm:pt modelId="{0B292C93-D603-4F81-B72C-56E5F7FD971B}">
      <dgm:prSet phldrT="[Текст]" custT="1"/>
      <dgm:spPr/>
      <dgm:t>
        <a:bodyPr/>
        <a:lstStyle/>
        <a:p>
          <a:r>
            <a:rPr lang="ru-RU" sz="2300" b="1" dirty="0" smtClean="0"/>
            <a:t>Нонконформизм</a:t>
          </a:r>
          <a:endParaRPr lang="ru-RU" sz="2300" b="1" dirty="0"/>
        </a:p>
      </dgm:t>
    </dgm:pt>
    <dgm:pt modelId="{96B3CCDD-BCB5-40AE-AE81-4333EF234D95}" type="parTrans" cxnId="{1D642803-E63E-4E2B-B06B-4F0536F5258E}">
      <dgm:prSet/>
      <dgm:spPr/>
      <dgm:t>
        <a:bodyPr/>
        <a:lstStyle/>
        <a:p>
          <a:endParaRPr lang="ru-RU"/>
        </a:p>
      </dgm:t>
    </dgm:pt>
    <dgm:pt modelId="{F5CEDCB1-A77F-44FB-886F-CEE1FA8C0442}" type="sibTrans" cxnId="{1D642803-E63E-4E2B-B06B-4F0536F5258E}">
      <dgm:prSet/>
      <dgm:spPr/>
      <dgm:t>
        <a:bodyPr/>
        <a:lstStyle/>
        <a:p>
          <a:endParaRPr lang="ru-RU"/>
        </a:p>
      </dgm:t>
    </dgm:pt>
    <dgm:pt modelId="{F5C9B51A-0F49-4B4F-8E9C-0C406A456243}" type="pres">
      <dgm:prSet presAssocID="{FEA0901D-A998-4C88-A1E5-00DCB16232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55E62-FE5D-4CAD-AC65-5935EC44ED31}" type="pres">
      <dgm:prSet presAssocID="{FB60A27E-881C-49C1-9764-4BA802093445}" presName="Name5" presStyleLbl="vennNode1" presStyleIdx="0" presStyleCnt="2" custScaleX="136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055A6-7E4C-4917-9A12-AF371803DCFE}" type="pres">
      <dgm:prSet presAssocID="{58C532B2-BC14-4705-A170-992B821FEDEA}" presName="space" presStyleCnt="0"/>
      <dgm:spPr/>
    </dgm:pt>
    <dgm:pt modelId="{D4096DD1-BAD3-4309-8B18-906981894412}" type="pres">
      <dgm:prSet presAssocID="{0B292C93-D603-4F81-B72C-56E5F7FD971B}" presName="Name5" presStyleLbl="vennNode1" presStyleIdx="1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CB659B-0144-44EF-96AC-58E1F56869EB}" type="presOf" srcId="{FB60A27E-881C-49C1-9764-4BA802093445}" destId="{1C555E62-FE5D-4CAD-AC65-5935EC44ED31}" srcOrd="0" destOrd="0" presId="urn:microsoft.com/office/officeart/2005/8/layout/venn3"/>
    <dgm:cxn modelId="{0CE55060-9CCF-4945-B981-BE719B9E9EB1}" type="presOf" srcId="{0B292C93-D603-4F81-B72C-56E5F7FD971B}" destId="{D4096DD1-BAD3-4309-8B18-906981894412}" srcOrd="0" destOrd="0" presId="urn:microsoft.com/office/officeart/2005/8/layout/venn3"/>
    <dgm:cxn modelId="{1D642803-E63E-4E2B-B06B-4F0536F5258E}" srcId="{FEA0901D-A998-4C88-A1E5-00DCB16232E4}" destId="{0B292C93-D603-4F81-B72C-56E5F7FD971B}" srcOrd="1" destOrd="0" parTransId="{96B3CCDD-BCB5-40AE-AE81-4333EF234D95}" sibTransId="{F5CEDCB1-A77F-44FB-886F-CEE1FA8C0442}"/>
    <dgm:cxn modelId="{9860041D-4196-47C0-987F-E88FC18BA8CF}" srcId="{FEA0901D-A998-4C88-A1E5-00DCB16232E4}" destId="{FB60A27E-881C-49C1-9764-4BA802093445}" srcOrd="0" destOrd="0" parTransId="{2A148476-79B3-4D72-814A-06710D7297EC}" sibTransId="{58C532B2-BC14-4705-A170-992B821FEDEA}"/>
    <dgm:cxn modelId="{454D25A1-B379-4B16-9F26-DE7EAF2B2A3B}" type="presOf" srcId="{FEA0901D-A998-4C88-A1E5-00DCB16232E4}" destId="{F5C9B51A-0F49-4B4F-8E9C-0C406A456243}" srcOrd="0" destOrd="0" presId="urn:microsoft.com/office/officeart/2005/8/layout/venn3"/>
    <dgm:cxn modelId="{1BEE545B-A258-4BE4-9AFC-787D1DB1C7D1}" type="presParOf" srcId="{F5C9B51A-0F49-4B4F-8E9C-0C406A456243}" destId="{1C555E62-FE5D-4CAD-AC65-5935EC44ED31}" srcOrd="0" destOrd="0" presId="urn:microsoft.com/office/officeart/2005/8/layout/venn3"/>
    <dgm:cxn modelId="{935022BA-747D-487A-84F7-ED7EAC164AF9}" type="presParOf" srcId="{F5C9B51A-0F49-4B4F-8E9C-0C406A456243}" destId="{E5B055A6-7E4C-4917-9A12-AF371803DCFE}" srcOrd="1" destOrd="0" presId="urn:microsoft.com/office/officeart/2005/8/layout/venn3"/>
    <dgm:cxn modelId="{2E5458B5-D3F2-4AD7-ADB0-F22938A9C182}" type="presParOf" srcId="{F5C9B51A-0F49-4B4F-8E9C-0C406A456243}" destId="{D4096DD1-BAD3-4309-8B18-90698189441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EA0901D-A998-4C88-A1E5-00DCB16232E4}" type="doc">
      <dgm:prSet loTypeId="urn:microsoft.com/office/officeart/2005/8/layout/venn3" loCatId="relationship" qsTypeId="urn:microsoft.com/office/officeart/2005/8/quickstyle/3d2" qsCatId="3D" csTypeId="urn:microsoft.com/office/officeart/2005/8/colors/colorful1#10" csCatId="colorful" phldr="1"/>
      <dgm:spPr/>
      <dgm:t>
        <a:bodyPr/>
        <a:lstStyle/>
        <a:p>
          <a:endParaRPr lang="ru-RU"/>
        </a:p>
      </dgm:t>
    </dgm:pt>
    <dgm:pt modelId="{FB60A27E-881C-49C1-9764-4BA802093445}">
      <dgm:prSet phldrT="[Текст]" custT="1"/>
      <dgm:spPr/>
      <dgm:t>
        <a:bodyPr/>
        <a:lstStyle/>
        <a:p>
          <a:r>
            <a:rPr lang="ru-RU" sz="2300" b="1" dirty="0" smtClean="0">
              <a:effectLst/>
            </a:rPr>
            <a:t>Ответственность</a:t>
          </a:r>
          <a:endParaRPr lang="ru-RU" sz="2300" b="1" dirty="0">
            <a:effectLst/>
          </a:endParaRPr>
        </a:p>
      </dgm:t>
    </dgm:pt>
    <dgm:pt modelId="{2A148476-79B3-4D72-814A-06710D7297EC}" type="parTrans" cxnId="{9860041D-4196-47C0-987F-E88FC18BA8CF}">
      <dgm:prSet/>
      <dgm:spPr/>
      <dgm:t>
        <a:bodyPr/>
        <a:lstStyle/>
        <a:p>
          <a:endParaRPr lang="ru-RU"/>
        </a:p>
      </dgm:t>
    </dgm:pt>
    <dgm:pt modelId="{58C532B2-BC14-4705-A170-992B821FEDEA}" type="sibTrans" cxnId="{9860041D-4196-47C0-987F-E88FC18BA8CF}">
      <dgm:prSet/>
      <dgm:spPr/>
      <dgm:t>
        <a:bodyPr/>
        <a:lstStyle/>
        <a:p>
          <a:endParaRPr lang="ru-RU"/>
        </a:p>
      </dgm:t>
    </dgm:pt>
    <dgm:pt modelId="{0B292C93-D603-4F81-B72C-56E5F7FD971B}">
      <dgm:prSet phldrT="[Текст]" custT="1"/>
      <dgm:spPr/>
      <dgm:t>
        <a:bodyPr/>
        <a:lstStyle/>
        <a:p>
          <a:r>
            <a:rPr lang="ru-RU" sz="2400" b="1" dirty="0" smtClean="0"/>
            <a:t>Свобода</a:t>
          </a:r>
          <a:endParaRPr lang="ru-RU" sz="2400" b="1" dirty="0"/>
        </a:p>
      </dgm:t>
    </dgm:pt>
    <dgm:pt modelId="{96B3CCDD-BCB5-40AE-AE81-4333EF234D95}" type="parTrans" cxnId="{1D642803-E63E-4E2B-B06B-4F0536F5258E}">
      <dgm:prSet/>
      <dgm:spPr/>
      <dgm:t>
        <a:bodyPr/>
        <a:lstStyle/>
        <a:p>
          <a:endParaRPr lang="ru-RU"/>
        </a:p>
      </dgm:t>
    </dgm:pt>
    <dgm:pt modelId="{F5CEDCB1-A77F-44FB-886F-CEE1FA8C0442}" type="sibTrans" cxnId="{1D642803-E63E-4E2B-B06B-4F0536F5258E}">
      <dgm:prSet/>
      <dgm:spPr/>
      <dgm:t>
        <a:bodyPr/>
        <a:lstStyle/>
        <a:p>
          <a:endParaRPr lang="ru-RU"/>
        </a:p>
      </dgm:t>
    </dgm:pt>
    <dgm:pt modelId="{F5C9B51A-0F49-4B4F-8E9C-0C406A456243}" type="pres">
      <dgm:prSet presAssocID="{FEA0901D-A998-4C88-A1E5-00DCB16232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55E62-FE5D-4CAD-AC65-5935EC44ED31}" type="pres">
      <dgm:prSet presAssocID="{FB60A27E-881C-49C1-9764-4BA802093445}" presName="Name5" presStyleLbl="vennNode1" presStyleIdx="0" presStyleCnt="2" custScaleX="136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055A6-7E4C-4917-9A12-AF371803DCFE}" type="pres">
      <dgm:prSet presAssocID="{58C532B2-BC14-4705-A170-992B821FEDEA}" presName="space" presStyleCnt="0"/>
      <dgm:spPr/>
    </dgm:pt>
    <dgm:pt modelId="{D4096DD1-BAD3-4309-8B18-906981894412}" type="pres">
      <dgm:prSet presAssocID="{0B292C93-D603-4F81-B72C-56E5F7FD971B}" presName="Name5" presStyleLbl="vennNode1" presStyleIdx="1" presStyleCnt="2" custScaleX="14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642803-E63E-4E2B-B06B-4F0536F5258E}" srcId="{FEA0901D-A998-4C88-A1E5-00DCB16232E4}" destId="{0B292C93-D603-4F81-B72C-56E5F7FD971B}" srcOrd="1" destOrd="0" parTransId="{96B3CCDD-BCB5-40AE-AE81-4333EF234D95}" sibTransId="{F5CEDCB1-A77F-44FB-886F-CEE1FA8C0442}"/>
    <dgm:cxn modelId="{19591807-A390-4104-9CFB-4F87B35F416B}" type="presOf" srcId="{FEA0901D-A998-4C88-A1E5-00DCB16232E4}" destId="{F5C9B51A-0F49-4B4F-8E9C-0C406A456243}" srcOrd="0" destOrd="0" presId="urn:microsoft.com/office/officeart/2005/8/layout/venn3"/>
    <dgm:cxn modelId="{5321C244-E35A-4DFF-8C38-D9FB193CBAB5}" type="presOf" srcId="{0B292C93-D603-4F81-B72C-56E5F7FD971B}" destId="{D4096DD1-BAD3-4309-8B18-906981894412}" srcOrd="0" destOrd="0" presId="urn:microsoft.com/office/officeart/2005/8/layout/venn3"/>
    <dgm:cxn modelId="{D6D9522C-1D92-4473-AFC8-C7CD55D7F05F}" type="presOf" srcId="{FB60A27E-881C-49C1-9764-4BA802093445}" destId="{1C555E62-FE5D-4CAD-AC65-5935EC44ED31}" srcOrd="0" destOrd="0" presId="urn:microsoft.com/office/officeart/2005/8/layout/venn3"/>
    <dgm:cxn modelId="{9860041D-4196-47C0-987F-E88FC18BA8CF}" srcId="{FEA0901D-A998-4C88-A1E5-00DCB16232E4}" destId="{FB60A27E-881C-49C1-9764-4BA802093445}" srcOrd="0" destOrd="0" parTransId="{2A148476-79B3-4D72-814A-06710D7297EC}" sibTransId="{58C532B2-BC14-4705-A170-992B821FEDEA}"/>
    <dgm:cxn modelId="{CF9D7DC5-9286-4500-9079-10B655D68294}" type="presParOf" srcId="{F5C9B51A-0F49-4B4F-8E9C-0C406A456243}" destId="{1C555E62-FE5D-4CAD-AC65-5935EC44ED31}" srcOrd="0" destOrd="0" presId="urn:microsoft.com/office/officeart/2005/8/layout/venn3"/>
    <dgm:cxn modelId="{D7884AAE-9CCF-40AA-B47C-6E394CEC1B94}" type="presParOf" srcId="{F5C9B51A-0F49-4B4F-8E9C-0C406A456243}" destId="{E5B055A6-7E4C-4917-9A12-AF371803DCFE}" srcOrd="1" destOrd="0" presId="urn:microsoft.com/office/officeart/2005/8/layout/venn3"/>
    <dgm:cxn modelId="{E7E12782-373B-4E59-9100-0458E6BA3735}" type="presParOf" srcId="{F5C9B51A-0F49-4B4F-8E9C-0C406A456243}" destId="{D4096DD1-BAD3-4309-8B18-90698189441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3FCC-573C-45AF-BE95-815A862817F7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1E26D-17E9-4232-B4BD-37945DCF7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A8D1D-4EB5-49BA-A8A9-4897A3EA19C0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F7197-50C5-4BDB-BEC9-232645145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854-3697-4BF1-B941-11CD9B64664E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2A1E8-753C-48B4-91F4-1D439F829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E6762-AAD5-47ED-9F19-0AB955AF3DB9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3C7D-5DE9-4CB1-BEDA-4C39812DC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B754-C922-437F-9470-404184A68E75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1FC93-099C-4FE1-AA2D-83DA46DCB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6039-F215-4771-855C-D2D14387AF95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EB0D-C9C8-443A-AE9A-3F8F239CE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0E29-2E3A-461F-ABBA-9DD1A1CC017F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19A2-0138-44F8-85C6-DDE9703BC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6913E-8072-459B-A46D-917FBD64DC9A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B69E6-A0D4-476E-8CAF-525BEDCDF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C9B47-3073-4256-BFFB-BDEE142BB97D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BB70A-639F-4F9A-AB90-3EA462619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7F8D-88E1-42E3-BDF2-74F9698ED4DA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AE385-004D-4FC6-A956-89FF218DF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D52C5-3470-461E-A267-16E914039DC2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394B-421F-4D37-830D-371670306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7097DE-7008-47DC-BC41-E70225BE3E66}" type="datetimeFigureOut">
              <a:rPr lang="ru-RU"/>
              <a:pPr>
                <a:defRPr/>
              </a:pPr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D76ED0-DF4A-4525-9818-3F508DDF5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18" Type="http://schemas.openxmlformats.org/officeDocument/2006/relationships/diagramLayout" Target="../diagrams/layout10.xml"/><Relationship Id="rId26" Type="http://schemas.microsoft.com/office/2007/relationships/diagramDrawing" Target="../diagrams/drawing11.xml"/><Relationship Id="rId3" Type="http://schemas.openxmlformats.org/officeDocument/2006/relationships/diagramLayout" Target="../diagrams/layout7.xml"/><Relationship Id="rId21" Type="http://schemas.microsoft.com/office/2007/relationships/diagramDrawing" Target="../diagrams/drawing10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17" Type="http://schemas.openxmlformats.org/officeDocument/2006/relationships/diagramData" Target="../diagrams/data10.xml"/><Relationship Id="rId25" Type="http://schemas.openxmlformats.org/officeDocument/2006/relationships/diagramColors" Target="../diagrams/colors11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20" Type="http://schemas.openxmlformats.org/officeDocument/2006/relationships/diagramColors" Target="../diagrams/colors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24" Type="http://schemas.openxmlformats.org/officeDocument/2006/relationships/diagramQuickStyle" Target="../diagrams/quickStyle11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23" Type="http://schemas.openxmlformats.org/officeDocument/2006/relationships/diagramLayout" Target="../diagrams/layout11.xml"/><Relationship Id="rId10" Type="http://schemas.openxmlformats.org/officeDocument/2006/relationships/diagramColors" Target="../diagrams/colors8.xml"/><Relationship Id="rId19" Type="http://schemas.openxmlformats.org/officeDocument/2006/relationships/diagramQuickStyle" Target="../diagrams/quickStyle10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Relationship Id="rId22" Type="http://schemas.openxmlformats.org/officeDocument/2006/relationships/diagramData" Target="../diagrams/data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26" Type="http://schemas.openxmlformats.org/officeDocument/2006/relationships/diagramColors" Target="../diagrams/colors6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5" Type="http://schemas.openxmlformats.org/officeDocument/2006/relationships/diagramQuickStyle" Target="../diagrams/quickStyle6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24" Type="http://schemas.openxmlformats.org/officeDocument/2006/relationships/diagramLayout" Target="../diagrams/layout6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23" Type="http://schemas.openxmlformats.org/officeDocument/2006/relationships/diagramData" Target="../diagrams/data6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Relationship Id="rId27" Type="http://schemas.microsoft.com/office/2007/relationships/diagramDrawing" Target="../diagrams/drawin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929718" cy="2143140"/>
          </a:xfrm>
          <a:noFill/>
          <a:ln>
            <a:noFill/>
          </a:ln>
          <a:scene3d>
            <a:camera prst="orthographicFront"/>
            <a:lightRig rig="freezing" dir="t">
              <a:rot lat="0" lon="0" rev="4800000"/>
            </a:lightRig>
          </a:scene3d>
          <a:sp3d>
            <a:bevelT/>
            <a:bevelB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cap="all" dirty="0" smtClean="0">
                <a:ln w="0">
                  <a:solidFill>
                    <a:srgbClr val="3FCDFF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Рай - это мы; </a:t>
            </a:r>
            <a:br>
              <a:rPr lang="ru-RU" sz="4000" b="1" cap="all" dirty="0" smtClean="0">
                <a:ln w="0">
                  <a:solidFill>
                    <a:srgbClr val="3FCDFF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</a:br>
            <a:r>
              <a:rPr lang="ru-RU" sz="4000" b="1" cap="all" dirty="0" smtClean="0">
                <a:ln w="0">
                  <a:solidFill>
                    <a:srgbClr val="3FCDFF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каждый шаг – это выбор.</a:t>
            </a:r>
            <a:endParaRPr lang="ru-RU" sz="4000" b="1" cap="all" dirty="0">
              <a:ln w="0">
                <a:solidFill>
                  <a:srgbClr val="3FCDFF"/>
                </a:solidFill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8063" y="5357813"/>
            <a:ext cx="1785937" cy="1500187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Группа: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Павел Сиротин (координатор)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Владимир Лукьянов</a:t>
            </a:r>
            <a:endParaRPr lang="ru-RU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Константин </a:t>
            </a:r>
            <a:r>
              <a:rPr lang="ru-RU" sz="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Левитиан</a:t>
            </a:r>
            <a:endParaRPr lang="ru-RU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Екатерина </a:t>
            </a:r>
            <a:r>
              <a:rPr lang="ru-RU" sz="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Смольянинова</a:t>
            </a:r>
            <a:endParaRPr lang="ru-RU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Наталья Радченко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Надежда Коротких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Андрей Фурсов </a:t>
            </a: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14290"/>
            <a:ext cx="8929718" cy="10001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freezing" dir="t">
              <a:rot lat="0" lon="0" rev="4800000"/>
            </a:lightRig>
          </a:scene3d>
          <a:sp3d>
            <a:bevelT/>
            <a:bevelB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КАЧЕСТВА ЧЕЛОВЕКА</a:t>
            </a:r>
            <a:r>
              <a:rPr lang="en-US" sz="32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’</a:t>
            </a:r>
            <a:endParaRPr lang="ru-RU" sz="3200" b="1" cap="all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571472" y="1285860"/>
          <a:ext cx="335758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4786314" y="1285860"/>
          <a:ext cx="335758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500034" y="3071810"/>
          <a:ext cx="335758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4643438" y="3071810"/>
          <a:ext cx="335758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2857488" y="5000636"/>
          <a:ext cx="335758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87375"/>
            <a:ext cx="885825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 algn="just">
              <a:spcAft>
                <a:spcPts val="1200"/>
              </a:spcAft>
            </a:pPr>
            <a:endParaRPr lang="en-US" sz="16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indent="228600" algn="just">
              <a:spcAft>
                <a:spcPts val="1200"/>
              </a:spcAft>
            </a:pPr>
            <a:endParaRPr lang="en-US" sz="16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indent="228600" algn="just">
              <a:spcAft>
                <a:spcPts val="1200"/>
              </a:spcAft>
            </a:pPr>
            <a:endParaRPr lang="en-US" sz="16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indent="228600" algn="just">
              <a:spcAft>
                <a:spcPts val="1200"/>
              </a:spcAft>
            </a:pPr>
            <a:endParaRPr lang="en-US" sz="16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indent="228600" algn="just">
              <a:spcAft>
                <a:spcPts val="1200"/>
              </a:spcAft>
            </a:pPr>
            <a:endParaRPr lang="en-US" sz="16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indent="228600" algn="just">
              <a:spcAft>
                <a:spcPts val="1200"/>
              </a:spcAft>
            </a:pPr>
            <a:endParaRPr lang="en-US" sz="16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indent="228600" algn="just">
              <a:spcAft>
                <a:spcPts val="1200"/>
              </a:spcAft>
            </a:pPr>
            <a:endParaRPr lang="en-US" sz="16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050" y="19051"/>
            <a:ext cx="9144000" cy="64291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freezing" dir="t">
              <a:rot lat="0" lon="0" rev="4800000"/>
            </a:lightRig>
          </a:scene3d>
          <a:sp3d>
            <a:bevelT/>
            <a:bevelB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ТОЧКА ВХОДА В ПРОЕКТ</a:t>
            </a:r>
            <a:endParaRPr lang="ru-RU" sz="2400" b="1" cap="all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79388" y="1049338"/>
            <a:ext cx="8280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Краткое описание проекта</a:t>
            </a:r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школа, в основе которой принципиально новый подход к образовательному процессу и целям образования. </a:t>
            </a:r>
          </a:p>
          <a:p>
            <a:r>
              <a:rPr lang="ru-RU" sz="20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Миссия</a:t>
            </a:r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формирование среды для свободного развития личностей и уровня межличностных коммуникаций</a:t>
            </a:r>
          </a:p>
          <a:p>
            <a:r>
              <a:rPr lang="ru-RU" sz="20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Основной принцип:</a:t>
            </a:r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вместо получения готовой информации слушатели учатся формировать собственные суждения, верифицировать входящую информацию, распознавать манипуляции и природу стереотипов, понимать и применять законы системного развития не только относительно прикладных проектов, но и относительно себя, как личности.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909888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spcAft>
                <a:spcPts val="1200"/>
              </a:spcAft>
              <a:tabLst>
                <a:tab pos="5106988" algn="l"/>
              </a:tabLst>
            </a:pPr>
            <a:endParaRPr lang="en-US" sz="1400" b="1">
              <a:latin typeface="Georgia" pitchFamily="18" charset="0"/>
              <a:ea typeface="MS Mincho" pitchFamily="49" charset="-128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tabLst>
                <a:tab pos="5106988" algn="l"/>
              </a:tabLst>
            </a:pPr>
            <a:endParaRPr lang="en-US" sz="1400" b="1">
              <a:latin typeface="Georgia" pitchFamily="18" charset="0"/>
              <a:ea typeface="MS Mincho" pitchFamily="49" charset="-128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tabLst>
                <a:tab pos="5106988" algn="l"/>
              </a:tabLst>
            </a:pPr>
            <a:endParaRPr lang="en-US" sz="1400" b="1">
              <a:latin typeface="Georgia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14313"/>
            <a:ext cx="5005388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Детский проект</a:t>
            </a:r>
            <a:endParaRPr lang="ru-RU" sz="3600" b="1" cap="all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1125538"/>
            <a:ext cx="8281988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Идея:</a:t>
            </a:r>
            <a:endParaRPr lang="ru-RU"/>
          </a:p>
          <a:p>
            <a:r>
              <a:rPr lang="ru-RU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Группы по развитию детского творчества</a:t>
            </a:r>
            <a:r>
              <a:rPr lang="ru-RU"/>
              <a:t>, как прикладной области для принятия решения, и для формирования принципов коммуникации, содействующей развитию субъекта в семье.</a:t>
            </a:r>
            <a:endParaRPr lang="ru-RU" b="1"/>
          </a:p>
          <a:p>
            <a:r>
              <a:rPr lang="ru-RU" b="1"/>
              <a:t>Принципы: </a:t>
            </a:r>
            <a:endParaRPr lang="ru-RU"/>
          </a:p>
          <a:p>
            <a:r>
              <a:rPr lang="ru-RU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творчество</a:t>
            </a:r>
            <a:r>
              <a:rPr lang="ru-RU"/>
              <a:t>, как способ коммуникации творческого начала одной личности с другой: «что я этим хотел сказать и почему»+ «что я увидел в рисунке другого»</a:t>
            </a:r>
          </a:p>
          <a:p>
            <a:r>
              <a:rPr lang="ru-RU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совместные занятия взрослых и детей</a:t>
            </a:r>
            <a:r>
              <a:rPr lang="ru-RU">
                <a:solidFill>
                  <a:srgbClr val="7030A0"/>
                </a:solidFill>
              </a:rPr>
              <a:t> </a:t>
            </a:r>
            <a:r>
              <a:rPr lang="ru-RU"/>
              <a:t>с целью формирования коммуникативной среды развития: взаимного личностного уважения, доверия, осознания уникальности и талантов друг друга (со взрослыми дополнительно работают тьюторы).	</a:t>
            </a:r>
          </a:p>
          <a:p>
            <a:r>
              <a:rPr lang="ru-RU" b="1"/>
              <a:t>Этапы реализации:</a:t>
            </a:r>
          </a:p>
          <a:p>
            <a:r>
              <a:rPr lang="ru-RU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Расширение целевых групп</a:t>
            </a:r>
            <a:r>
              <a:rPr lang="ru-RU">
                <a:solidFill>
                  <a:srgbClr val="7030A0"/>
                </a:solidFill>
              </a:rPr>
              <a:t> </a:t>
            </a:r>
            <a:r>
              <a:rPr lang="ru-RU"/>
              <a:t>сотрудничества: охват молодежи и «прогрессоров».</a:t>
            </a:r>
          </a:p>
          <a:p>
            <a:r>
              <a:rPr lang="ru-RU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Расширение взаимодействия</a:t>
            </a:r>
            <a:r>
              <a:rPr lang="ru-RU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/>
              <a:t>с государственными структурами, корпорациями, общественными организациями.</a:t>
            </a:r>
          </a:p>
          <a:p>
            <a:r>
              <a:rPr lang="ru-RU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Формирование видения </a:t>
            </a:r>
            <a:r>
              <a:rPr lang="ru-RU"/>
              <a:t>развития системы образования и воспитания и общества в целом и убеждение целевых групп…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500" y="285750"/>
            <a:ext cx="7643813" cy="38433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Цель стратегии: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pPr algn="just"/>
            <a:r>
              <a:rPr lang="ru-RU" sz="2000" b="1">
                <a:latin typeface="Georgia" pitchFamily="18" charset="0"/>
              </a:rPr>
              <a:t>Обеспечение качественного рывка в эволюции социума за счет развития человеческого потенциала на личностном, межличностном и макросистемном уровнях и формирование субъектов изменений.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2571720"/>
          <a:ext cx="857252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14290"/>
            <a:ext cx="8929718" cy="10001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freezing" dir="t">
              <a:rot lat="0" lon="0" rev="4800000"/>
            </a:lightRig>
          </a:scene3d>
          <a:sp3d>
            <a:bevelT/>
            <a:bevelB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ЭТАПЫ РЕАЛИЗАЦИИ СТРАТЕГИИ</a:t>
            </a:r>
            <a:endParaRPr lang="ru-RU" sz="3200" b="1" cap="all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1785938"/>
            <a:ext cx="8858250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Разработка идеологии как стандарта человеческого потенциала.</a:t>
            </a:r>
          </a:p>
          <a:p>
            <a:pPr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Формирование целевой группы как субъекта стратегии.</a:t>
            </a:r>
          </a:p>
          <a:p>
            <a:pPr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Реализация изменений в локальных проектах (точках входа).</a:t>
            </a:r>
          </a:p>
          <a:p>
            <a:pPr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Формирование партнерских отношений с держателями интересов (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стейкхолдерами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Формирование осознания необходимости глобальных изменений.</a:t>
            </a:r>
          </a:p>
          <a:p>
            <a:pPr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Реализация изменений совместно с держателями интересов.</a:t>
            </a:r>
          </a:p>
          <a:p>
            <a:pPr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Актуализация идеологии…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14290"/>
            <a:ext cx="8929718" cy="10001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freezing" dir="t">
              <a:rot lat="0" lon="0" rev="4800000"/>
            </a:lightRig>
          </a:scene3d>
          <a:sp3d>
            <a:bevelT/>
            <a:bevelB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КАЧЕСТВА ЧЕЛОВЕКА</a:t>
            </a:r>
            <a:r>
              <a:rPr lang="en-US" sz="32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’</a:t>
            </a:r>
            <a:endParaRPr lang="ru-RU" sz="3200" b="1" cap="all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571472" y="1285860"/>
          <a:ext cx="335758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4786314" y="1285860"/>
          <a:ext cx="335758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500034" y="3071810"/>
          <a:ext cx="335758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4643438" y="3071810"/>
          <a:ext cx="335758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2857488" y="5000636"/>
          <a:ext cx="335758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14290"/>
            <a:ext cx="8929718" cy="10001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freezing" dir="t">
              <a:rot lat="0" lon="0" rev="4800000"/>
            </a:lightRig>
          </a:scene3d>
          <a:sp3d>
            <a:bevelT/>
            <a:bevelB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КРИТЕРИИ ПОИСКА ДЛЯ ФОРМИРОВАНИЯ ЦЕЛЕВОЙ ГРУППЫ</a:t>
            </a:r>
            <a:endParaRPr lang="ru-RU" sz="3200" b="1" cap="all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1428750"/>
            <a:ext cx="885825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Неуспокоенность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внутренний поиск;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Активно-конструктивная жизненная позиция;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Проявленность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в самостоятельных действиях и влиянии, наличие положительных плодов деятельности;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Конструктивные коммуникации у взрослых,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выраженно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позиционные коммуникации у молодежи.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535906" y="4107657"/>
            <a:ext cx="428625" cy="357188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357158" y="4572008"/>
            <a:ext cx="2500330" cy="1071570"/>
          </a:xfrm>
          <a:prstGeom prst="round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  <a:tileRect r="-100000" b="-100000"/>
          </a:gradFill>
          <a:scene3d>
            <a:camera prst="orthographicFront"/>
            <a:lightRig rig="threePt" dir="t"/>
          </a:scene3d>
          <a:sp3d prstMaterial="metal"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Академическая среда: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преподаватели ВУЗов, учителя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86116" y="4572008"/>
            <a:ext cx="2500330" cy="1071570"/>
          </a:xfrm>
          <a:prstGeom prst="round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  <a:tileRect r="-100000" b="-100000"/>
          </a:gradFill>
          <a:scene3d>
            <a:camera prst="orthographicFront"/>
            <a:lightRig rig="threePt" dir="t"/>
          </a:scene3d>
          <a:sp3d prstMaterial="metal"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Корпоративная среда: консультанты, </a:t>
            </a:r>
            <a:r>
              <a:rPr lang="ru-RU" dirty="0" err="1"/>
              <a:t>бизнес-тренеры</a:t>
            </a:r>
            <a:r>
              <a:rPr lang="ru-RU" dirty="0"/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43636" y="4643446"/>
            <a:ext cx="2500330" cy="1071570"/>
          </a:xfrm>
          <a:prstGeom prst="round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  <a:tileRect r="-100000" b="-100000"/>
          </a:gradFill>
          <a:scene3d>
            <a:camera prst="orthographicFront"/>
            <a:lightRig rig="threePt" dir="t"/>
          </a:scene3d>
          <a:sp3d prstMaterial="metal"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Общественные организаторы: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журналисты, писатели, </a:t>
            </a:r>
            <a:r>
              <a:rPr lang="ru-RU" dirty="0" err="1"/>
              <a:t>блоггеры</a:t>
            </a:r>
            <a:r>
              <a:rPr lang="ru-RU" dirty="0"/>
              <a:t> </a:t>
            </a:r>
            <a:r>
              <a:rPr lang="ru-RU" sz="1200" dirty="0"/>
              <a:t>;</a:t>
            </a:r>
            <a:endPara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4144169" y="4285457"/>
            <a:ext cx="428625" cy="1587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6750050" y="4108450"/>
            <a:ext cx="428625" cy="212725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авая фигурная скобка 20"/>
          <p:cNvSpPr/>
          <p:nvPr/>
        </p:nvSpPr>
        <p:spPr>
          <a:xfrm>
            <a:off x="5929322" y="1714488"/>
            <a:ext cx="3000396" cy="2500330"/>
          </a:xfrm>
          <a:prstGeom prst="rightBrace">
            <a:avLst/>
          </a:prstGeom>
          <a:noFill/>
          <a:ln w="63500"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авая фигурная скобка 21"/>
          <p:cNvSpPr/>
          <p:nvPr/>
        </p:nvSpPr>
        <p:spPr>
          <a:xfrm rot="5400000">
            <a:off x="4286251" y="1571625"/>
            <a:ext cx="571500" cy="8715375"/>
          </a:xfrm>
          <a:prstGeom prst="rightBrace">
            <a:avLst>
              <a:gd name="adj1" fmla="val 8333"/>
              <a:gd name="adj2" fmla="val 50000"/>
            </a:avLst>
          </a:prstGeom>
          <a:ln w="44450" cap="rnd">
            <a:solidFill>
              <a:srgbClr val="C0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6143644"/>
            <a:ext cx="9144000" cy="61555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Сеть единомышленников в одно рукопожатие</a:t>
            </a:r>
            <a:endParaRPr lang="ru-RU" sz="3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88" y="928688"/>
          <a:ext cx="7715250" cy="5740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6553"/>
                <a:gridCol w="1644714"/>
                <a:gridCol w="1535635"/>
                <a:gridCol w="1549559"/>
                <a:gridCol w="1558843"/>
              </a:tblGrid>
              <a:tr h="346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Держатель интересов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Интересы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Чем может помочь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Чем может помешать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Правила взаимодействия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</a:tr>
              <a:tr h="17349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Институциональная классификация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2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Государство </a:t>
                      </a:r>
                      <a:endParaRPr lang="ru-RU" sz="14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Устойчивость системы (реформы как ответ на вызовы)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Использование государственных институтов (система образования)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Может рассматривать социальную активность как угрозу существующему режиму 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Постепен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нное проникновение во властные структуры; поиск единомышленников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</a:tr>
              <a:tr h="693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Бизнес</a:t>
                      </a:r>
                      <a:endParaRPr lang="ru-RU" sz="14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Рост стоимости</a:t>
                      </a:r>
                      <a:endParaRPr lang="ru-RU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Инвестиции в образование и инфраструктуру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Игнорирование долгосрочных экстерналий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Привлечение владельцев и топов как субъектов</a:t>
                      </a:r>
                      <a:endParaRPr lang="ru-RU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</a:tr>
              <a:tr h="877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Иностранные государства/ Транснациональные корпорации</a:t>
                      </a:r>
                      <a:endParaRPr lang="ru-RU" sz="14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Устойчивый рост систем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Предоставление технологий и капитала, глобальное разделение труда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Ресурсная ловушка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Партнерство (обмен технологиями)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</a:tr>
              <a:tr h="17349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Классификация по уровню содействия изменениям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Целевая группа</a:t>
                      </a:r>
                      <a:endParaRPr lang="ru-RU" sz="14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Самореализация через социальные взаимодействия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Содержательное ядро (закваска) изменений</a:t>
                      </a:r>
                      <a:endParaRPr lang="ru-RU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Возможны конфликты, расколы</a:t>
                      </a:r>
                      <a:endParaRPr lang="ru-RU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 Развитие коммуникаций, управление конфликтом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</a:tr>
              <a:tr h="693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Зона влияния</a:t>
                      </a:r>
                      <a:endParaRPr lang="ru-RU" sz="14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Частичный интерес к самореализации (влияние, статус)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Поддержка изменений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Перехват лидерства в личных целях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Вовлечение в проекты, личностное развитие</a:t>
                      </a:r>
                      <a:endParaRPr lang="ru-RU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</a:tr>
              <a:tr h="867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«Болото»</a:t>
                      </a:r>
                      <a:endParaRPr lang="ru-RU" sz="14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Консервация существующего положения</a:t>
                      </a:r>
                      <a:endParaRPr lang="ru-RU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Фильтр на прочность</a:t>
                      </a:r>
                      <a:endParaRPr lang="ru-RU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Яростное противодействие изменениям</a:t>
                      </a:r>
                      <a:endParaRPr lang="ru-RU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Поэтапно: Убеждение – раскалывание по интересам – нейтрализация</a:t>
                      </a:r>
                      <a:endParaRPr lang="ru-RU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824" marR="44824" marT="0" marB="0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1"/>
            <a:ext cx="9144000" cy="64291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freezing" dir="t">
              <a:rot lat="0" lon="0" rev="4800000"/>
            </a:lightRig>
          </a:scene3d>
          <a:sp3d>
            <a:bevelT/>
            <a:bevelB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ВЗАИМОДЕЙСТВИЕ С ДЕРЖАТЕЛЯМИ ИНТЕРОСОВ</a:t>
            </a:r>
            <a:endParaRPr lang="ru-RU" sz="2400" b="1" cap="all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14290"/>
            <a:ext cx="8929718" cy="10001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freezing" dir="t">
              <a:rot lat="0" lon="0" rev="4800000"/>
            </a:lightRig>
          </a:scene3d>
          <a:sp3d>
            <a:bevelT/>
            <a:bevelB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ЧЕРТЫ ОБЩЕСТВА БУДУЩЕГО</a:t>
            </a:r>
            <a:endParaRPr lang="ru-RU" sz="3200" b="1" cap="all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214422"/>
            <a:ext cx="8501122" cy="409342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just"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Перенос акцентов от потребления в накопление человеческого капитала; </a:t>
            </a:r>
          </a:p>
          <a:p>
            <a:pPr algn="just"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Минимизация </a:t>
            </a:r>
            <a:r>
              <a:rPr lang="ru-RU" b="1" dirty="0" err="1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трансакционных</a:t>
            </a:r>
            <a:r>
              <a:rPr lang="ru-RU" b="1" dirty="0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издержек (сокращение полицейских функций, армии, контролеров); </a:t>
            </a:r>
          </a:p>
          <a:p>
            <a:pPr algn="just"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Свободы и разнообразие общественных взаимодействий (сетевые правительства); </a:t>
            </a:r>
          </a:p>
          <a:p>
            <a:pPr algn="just"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Борьба  и  сближение горизонтали и вертикали: </a:t>
            </a:r>
            <a:r>
              <a:rPr lang="ru-RU" b="1" dirty="0" err="1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горизанталь</a:t>
            </a:r>
            <a:r>
              <a:rPr lang="ru-RU" b="1" dirty="0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расширяется, вертикаль </a:t>
            </a:r>
            <a:r>
              <a:rPr lang="ru-RU" b="1" dirty="0" err="1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экспертизируется</a:t>
            </a:r>
            <a:r>
              <a:rPr lang="ru-RU" b="1" dirty="0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b="1" dirty="0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Изменение личных стратегий и структуры институтов: от выживания к духовному поиску.</a:t>
            </a:r>
            <a:endParaRPr lang="ru-RU" b="1" dirty="0">
              <a:ln w="1905"/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Этапность реализации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AutoShape 22"/>
          <p:cNvSpPr>
            <a:spLocks noChangeArrowheads="1"/>
          </p:cNvSpPr>
          <p:nvPr/>
        </p:nvSpPr>
        <p:spPr bwMode="auto">
          <a:xfrm>
            <a:off x="250825" y="3487738"/>
            <a:ext cx="1585913" cy="106521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0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MS Mincho" pitchFamily="49" charset="-128"/>
                <a:cs typeface="Times New Roman" pitchFamily="18" charset="0"/>
              </a:rPr>
              <a:t>Формирование мини-проектов (точек входа</a:t>
            </a:r>
            <a:r>
              <a:rPr lang="ru-RU" sz="14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MS Mincho" pitchFamily="49" charset="-128"/>
                <a:cs typeface="Times New Roman" pitchFamily="18" charset="0"/>
              </a:rPr>
              <a:t>)</a:t>
            </a:r>
            <a:endParaRPr lang="ru-RU" sz="1400" b="1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Mincho" pitchFamily="49" charset="-128"/>
              <a:cs typeface="Arial" charset="0"/>
            </a:endParaRP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2430463" y="3476625"/>
            <a:ext cx="1565275" cy="106521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0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MS Mincho" pitchFamily="49" charset="-128"/>
                <a:cs typeface="Times New Roman" pitchFamily="18" charset="0"/>
              </a:rPr>
              <a:t>Образовательные проекты (региональный уровень)</a:t>
            </a:r>
            <a:endParaRPr lang="ru-RU" sz="1000" b="1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Mincho" pitchFamily="49" charset="-128"/>
              <a:cs typeface="Arial" charset="0"/>
            </a:endParaRPr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auto">
          <a:xfrm>
            <a:off x="3995738" y="5013325"/>
            <a:ext cx="2143125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MS Mincho" pitchFamily="49" charset="-128"/>
                <a:cs typeface="Times New Roman" pitchFamily="18" charset="0"/>
              </a:rPr>
              <a:t>Масштабные социальные проекты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1922463" y="3854450"/>
            <a:ext cx="508000" cy="33178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3051536">
            <a:off x="4009232" y="4375944"/>
            <a:ext cx="647700" cy="331787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235450" y="3810000"/>
            <a:ext cx="647700" cy="33178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9736282">
            <a:off x="4040188" y="3224213"/>
            <a:ext cx="647700" cy="331787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>
            <a:off x="4960938" y="3646488"/>
            <a:ext cx="2144712" cy="74612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MS Mincho" pitchFamily="49" charset="-128"/>
                <a:cs typeface="Times New Roman" pitchFamily="18" charset="0"/>
              </a:rPr>
              <a:t>Институциональное реформирование</a:t>
            </a:r>
            <a:endParaRPr lang="ru-RU" sz="1200" b="1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Mincho" pitchFamily="49" charset="-128"/>
              <a:cs typeface="Arial" charset="0"/>
            </a:endParaRP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4364038" y="2395538"/>
            <a:ext cx="2143125" cy="7493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MS Mincho" pitchFamily="49" charset="-128"/>
                <a:cs typeface="Times New Roman" pitchFamily="18" charset="0"/>
              </a:rPr>
              <a:t>Инновации в (бизнес-среда, наука)</a:t>
            </a:r>
            <a:endParaRPr lang="ru-RU" sz="1200" b="1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Mincho" pitchFamily="49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9" name="AutoShape 43"/>
          <p:cNvSpPr>
            <a:spLocks noChangeArrowheads="1"/>
          </p:cNvSpPr>
          <p:nvPr/>
        </p:nvSpPr>
        <p:spPr bwMode="auto">
          <a:xfrm>
            <a:off x="3735388" y="214313"/>
            <a:ext cx="3162300" cy="6643687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498" name="AutoShape 42"/>
          <p:cNvSpPr>
            <a:spLocks noChangeArrowheads="1"/>
          </p:cNvSpPr>
          <p:nvPr/>
        </p:nvSpPr>
        <p:spPr bwMode="auto">
          <a:xfrm>
            <a:off x="928688" y="214313"/>
            <a:ext cx="3162300" cy="664368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cxnSp>
        <p:nvCxnSpPr>
          <p:cNvPr id="21508" name="AutoShape 40"/>
          <p:cNvCxnSpPr>
            <a:cxnSpLocks noChangeShapeType="1"/>
          </p:cNvCxnSpPr>
          <p:nvPr/>
        </p:nvCxnSpPr>
        <p:spPr bwMode="auto">
          <a:xfrm flipV="1">
            <a:off x="461963" y="1695450"/>
            <a:ext cx="8623300" cy="41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1509" name="AutoShape 39"/>
          <p:cNvCxnSpPr>
            <a:cxnSpLocks noChangeShapeType="1"/>
          </p:cNvCxnSpPr>
          <p:nvPr/>
        </p:nvCxnSpPr>
        <p:spPr bwMode="auto">
          <a:xfrm flipV="1">
            <a:off x="461963" y="2974975"/>
            <a:ext cx="8623300" cy="41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1510" name="AutoShape 38"/>
          <p:cNvCxnSpPr>
            <a:cxnSpLocks noChangeShapeType="1"/>
          </p:cNvCxnSpPr>
          <p:nvPr/>
        </p:nvCxnSpPr>
        <p:spPr bwMode="auto">
          <a:xfrm flipV="1">
            <a:off x="390525" y="4383088"/>
            <a:ext cx="8623300" cy="41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1511" name="AutoShape 37"/>
          <p:cNvCxnSpPr>
            <a:cxnSpLocks noChangeShapeType="1"/>
          </p:cNvCxnSpPr>
          <p:nvPr/>
        </p:nvCxnSpPr>
        <p:spPr bwMode="auto">
          <a:xfrm flipV="1">
            <a:off x="390525" y="5691188"/>
            <a:ext cx="8623300" cy="41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7500938" y="5929313"/>
            <a:ext cx="1209675" cy="4365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MS Mincho" pitchFamily="49" charset="-128"/>
                <a:cs typeface="Times New Roman" pitchFamily="18" charset="0"/>
              </a:rPr>
              <a:t>воспитание</a:t>
            </a:r>
            <a:endParaRPr lang="ru-RU" sz="1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7429500" y="4714875"/>
            <a:ext cx="1357313" cy="4365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MS Mincho" pitchFamily="49" charset="-128"/>
                <a:cs typeface="Times New Roman" pitchFamily="18" charset="0"/>
              </a:rPr>
              <a:t>образование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7429500" y="785813"/>
            <a:ext cx="1209675" cy="4365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MS Mincho" pitchFamily="49" charset="-128"/>
                <a:cs typeface="Times New Roman" pitchFamily="18" charset="0"/>
              </a:rPr>
              <a:t>технологии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88" name="AutoShape 32"/>
          <p:cNvSpPr>
            <a:spLocks noChangeShapeType="1"/>
          </p:cNvSpPr>
          <p:nvPr/>
        </p:nvSpPr>
        <p:spPr bwMode="auto">
          <a:xfrm flipV="1">
            <a:off x="5572125" y="1143000"/>
            <a:ext cx="0" cy="625475"/>
          </a:xfrm>
          <a:prstGeom prst="straightConnector1">
            <a:avLst/>
          </a:prstGeom>
          <a:noFill/>
          <a:ln w="222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cxnSp>
        <p:nvCxnSpPr>
          <p:cNvPr id="21516" name="AutoShape 31"/>
          <p:cNvCxnSpPr>
            <a:cxnSpLocks noChangeShapeType="1"/>
          </p:cNvCxnSpPr>
          <p:nvPr/>
        </p:nvCxnSpPr>
        <p:spPr bwMode="auto">
          <a:xfrm flipV="1">
            <a:off x="2643188" y="1071563"/>
            <a:ext cx="0" cy="625475"/>
          </a:xfrm>
          <a:prstGeom prst="straightConnector1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7429500" y="2143125"/>
            <a:ext cx="1209675" cy="4365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MS Mincho" pitchFamily="49" charset="-128"/>
                <a:cs typeface="Times New Roman" pitchFamily="18" charset="0"/>
              </a:rPr>
              <a:t>финансы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7429500" y="3286125"/>
            <a:ext cx="1500188" cy="5715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000" b="1">
                <a:solidFill>
                  <a:srgbClr val="10253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MS Mincho" pitchFamily="49" charset="-128"/>
                <a:cs typeface="Times New Roman" pitchFamily="18" charset="0"/>
              </a:rPr>
              <a:t>Социальные структуры</a:t>
            </a:r>
            <a:endParaRPr lang="ru-RU" sz="1000" b="1">
              <a:solidFill>
                <a:srgbClr val="10253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Mincho" pitchFamily="49" charset="-128"/>
              <a:cs typeface="Arial" charset="0"/>
            </a:endParaRPr>
          </a:p>
        </p:txBody>
      </p:sp>
      <p:grpSp>
        <p:nvGrpSpPr>
          <p:cNvPr id="21519" name="Group 13"/>
          <p:cNvGrpSpPr>
            <a:grpSpLocks/>
          </p:cNvGrpSpPr>
          <p:nvPr/>
        </p:nvGrpSpPr>
        <p:grpSpPr bwMode="auto">
          <a:xfrm>
            <a:off x="1214438" y="428625"/>
            <a:ext cx="5621337" cy="6238875"/>
            <a:chOff x="3394" y="1147"/>
            <a:chExt cx="8852" cy="9826"/>
          </a:xfrm>
        </p:grpSpPr>
        <p:grpSp>
          <p:nvGrpSpPr>
            <p:cNvPr id="21529" name="Group 23"/>
            <p:cNvGrpSpPr>
              <a:grpSpLocks/>
            </p:cNvGrpSpPr>
            <p:nvPr/>
          </p:nvGrpSpPr>
          <p:grpSpPr bwMode="auto">
            <a:xfrm>
              <a:off x="8119" y="3510"/>
              <a:ext cx="4127" cy="7463"/>
              <a:chOff x="8228" y="3524"/>
              <a:chExt cx="4127" cy="7463"/>
            </a:xfrm>
          </p:grpSpPr>
          <p:sp>
            <p:nvSpPr>
              <p:cNvPr id="19483" name="AutoShape 27"/>
              <p:cNvSpPr>
                <a:spLocks noChangeArrowheads="1"/>
              </p:cNvSpPr>
              <p:nvPr/>
            </p:nvSpPr>
            <p:spPr bwMode="auto">
              <a:xfrm>
                <a:off x="8565" y="3524"/>
                <a:ext cx="3080" cy="975"/>
              </a:xfrm>
              <a:prstGeom prst="roundRect">
                <a:avLst>
                  <a:gd name="adj" fmla="val 16667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900" b="1">
                    <a:solidFill>
                      <a:srgbClr val="63252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mbria" pitchFamily="18" charset="0"/>
                    <a:ea typeface="MS Mincho" pitchFamily="49" charset="-128"/>
                    <a:cs typeface="Times New Roman" pitchFamily="18" charset="0"/>
                  </a:rPr>
                  <a:t>Рост внутренней нормы сбережений</a:t>
                </a:r>
                <a:endParaRPr lang="ru-RU" sz="900" b="1">
                  <a:solidFill>
                    <a:srgbClr val="63252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MS Mincho" pitchFamily="49" charset="-128"/>
                  <a:cs typeface="Arial" charset="0"/>
                </a:endParaRPr>
              </a:p>
            </p:txBody>
          </p:sp>
          <p:sp>
            <p:nvSpPr>
              <p:cNvPr id="19482" name="AutoShape 26"/>
              <p:cNvSpPr>
                <a:spLocks noChangeArrowheads="1"/>
              </p:cNvSpPr>
              <p:nvPr/>
            </p:nvSpPr>
            <p:spPr bwMode="auto">
              <a:xfrm>
                <a:off x="8228" y="9487"/>
                <a:ext cx="4127" cy="1500"/>
              </a:xfrm>
              <a:prstGeom prst="roundRect">
                <a:avLst>
                  <a:gd name="adj" fmla="val 16667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200" b="1">
                    <a:solidFill>
                      <a:srgbClr val="63252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mbria" pitchFamily="18" charset="0"/>
                    <a:ea typeface="MS Mincho" pitchFamily="49" charset="-128"/>
                    <a:cs typeface="Times New Roman" pitchFamily="18" charset="0"/>
                  </a:rPr>
                  <a:t>Уместность, гибкость, ответственность, убедительность</a:t>
                </a:r>
                <a:endParaRPr lang="ru-RU" sz="1200" b="1">
                  <a:solidFill>
                    <a:srgbClr val="63252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MS Mincho" pitchFamily="49" charset="-128"/>
                  <a:cs typeface="Arial" charset="0"/>
                </a:endParaRPr>
              </a:p>
            </p:txBody>
          </p:sp>
          <p:sp>
            <p:nvSpPr>
              <p:cNvPr id="19481" name="AutoShape 25"/>
              <p:cNvSpPr>
                <a:spLocks noChangeArrowheads="1"/>
              </p:cNvSpPr>
              <p:nvPr/>
            </p:nvSpPr>
            <p:spPr bwMode="auto">
              <a:xfrm>
                <a:off x="8790" y="7574"/>
                <a:ext cx="3080" cy="918"/>
              </a:xfrm>
              <a:prstGeom prst="roundRect">
                <a:avLst>
                  <a:gd name="adj" fmla="val 16667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100" b="1">
                    <a:solidFill>
                      <a:srgbClr val="63252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mbria" pitchFamily="18" charset="0"/>
                    <a:ea typeface="MS Mincho" pitchFamily="49" charset="-128"/>
                    <a:cs typeface="Times New Roman" pitchFamily="18" charset="0"/>
                  </a:rPr>
                  <a:t>Формирование профессионалов</a:t>
                </a:r>
                <a:endParaRPr lang="ru-RU" sz="1100" b="1">
                  <a:solidFill>
                    <a:srgbClr val="63252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MS Mincho" pitchFamily="49" charset="-128"/>
                  <a:cs typeface="Arial" charset="0"/>
                </a:endParaRPr>
              </a:p>
            </p:txBody>
          </p:sp>
          <p:sp>
            <p:nvSpPr>
              <p:cNvPr id="19480" name="AutoShape 24"/>
              <p:cNvSpPr>
                <a:spLocks noChangeArrowheads="1"/>
              </p:cNvSpPr>
              <p:nvPr/>
            </p:nvSpPr>
            <p:spPr bwMode="auto">
              <a:xfrm>
                <a:off x="8678" y="5549"/>
                <a:ext cx="3080" cy="975"/>
              </a:xfrm>
              <a:prstGeom prst="roundRect">
                <a:avLst>
                  <a:gd name="adj" fmla="val 16667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200" b="1">
                    <a:solidFill>
                      <a:srgbClr val="63252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mbria" pitchFamily="18" charset="0"/>
                    <a:ea typeface="MS Mincho" pitchFamily="49" charset="-128"/>
                    <a:cs typeface="Times New Roman" pitchFamily="18" charset="0"/>
                  </a:rPr>
                  <a:t>Самоорганизующиеся сообщества</a:t>
                </a:r>
                <a:endParaRPr lang="ru-RU" sz="1200" b="1">
                  <a:solidFill>
                    <a:srgbClr val="63252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MS Mincho" pitchFamily="49" charset="-128"/>
                  <a:cs typeface="Arial" charset="0"/>
                </a:endParaRPr>
              </a:p>
            </p:txBody>
          </p:sp>
        </p:grpSp>
        <p:grpSp>
          <p:nvGrpSpPr>
            <p:cNvPr id="21530" name="Group 14"/>
            <p:cNvGrpSpPr>
              <a:grpSpLocks/>
            </p:cNvGrpSpPr>
            <p:nvPr/>
          </p:nvGrpSpPr>
          <p:grpSpPr bwMode="auto">
            <a:xfrm>
              <a:off x="3394" y="1147"/>
              <a:ext cx="8671" cy="9821"/>
              <a:chOff x="3394" y="1147"/>
              <a:chExt cx="8671" cy="9821"/>
            </a:xfrm>
          </p:grpSpPr>
          <p:grpSp>
            <p:nvGrpSpPr>
              <p:cNvPr id="21531" name="Group 20"/>
              <p:cNvGrpSpPr>
                <a:grpSpLocks/>
              </p:cNvGrpSpPr>
              <p:nvPr/>
            </p:nvGrpSpPr>
            <p:grpSpPr bwMode="auto">
              <a:xfrm>
                <a:off x="3844" y="1147"/>
                <a:ext cx="8221" cy="975"/>
                <a:chOff x="3844" y="1147"/>
                <a:chExt cx="8221" cy="975"/>
              </a:xfrm>
            </p:grpSpPr>
            <p:sp>
              <p:nvSpPr>
                <p:cNvPr id="19478" name="AutoShape 22"/>
                <p:cNvSpPr>
                  <a:spLocks noChangeArrowheads="1"/>
                </p:cNvSpPr>
                <p:nvPr/>
              </p:nvSpPr>
              <p:spPr bwMode="auto">
                <a:xfrm>
                  <a:off x="3844" y="1147"/>
                  <a:ext cx="3375" cy="975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1200" b="1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ambria" pitchFamily="18" charset="0"/>
                      <a:ea typeface="MS Mincho" pitchFamily="49" charset="-128"/>
                      <a:cs typeface="Times New Roman" pitchFamily="18" charset="0"/>
                    </a:rPr>
                    <a:t>Готовность лидировать в 7-ом ТУ</a:t>
                  </a:r>
                  <a:endParaRPr lang="ru-RU" sz="1200" b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MS Mincho" pitchFamily="49" charset="-128"/>
                    <a:cs typeface="Arial" charset="0"/>
                  </a:endParaRPr>
                </a:p>
              </p:txBody>
            </p:sp>
            <p:sp>
              <p:nvSpPr>
                <p:cNvPr id="19477" name="AutoShape 21"/>
                <p:cNvSpPr>
                  <a:spLocks noChangeArrowheads="1"/>
                </p:cNvSpPr>
                <p:nvPr/>
              </p:nvSpPr>
              <p:spPr bwMode="auto">
                <a:xfrm>
                  <a:off x="8569" y="1147"/>
                  <a:ext cx="3497" cy="975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1200" b="1">
                      <a:solidFill>
                        <a:srgbClr val="632523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ambria" pitchFamily="18" charset="0"/>
                      <a:ea typeface="MS Mincho" pitchFamily="49" charset="-128"/>
                      <a:cs typeface="Times New Roman" pitchFamily="18" charset="0"/>
                    </a:rPr>
                    <a:t>Догоняющее развитие в рамках 6-го ТУ</a:t>
                  </a:r>
                  <a:endParaRPr lang="ru-RU" sz="1200" b="1">
                    <a:solidFill>
                      <a:srgbClr val="63252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MS Mincho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21532" name="Group 15"/>
              <p:cNvGrpSpPr>
                <a:grpSpLocks/>
              </p:cNvGrpSpPr>
              <p:nvPr/>
            </p:nvGrpSpPr>
            <p:grpSpPr bwMode="auto">
              <a:xfrm>
                <a:off x="3394" y="3205"/>
                <a:ext cx="3998" cy="7763"/>
                <a:chOff x="3394" y="3205"/>
                <a:chExt cx="3998" cy="7763"/>
              </a:xfrm>
            </p:grpSpPr>
            <p:sp>
              <p:nvSpPr>
                <p:cNvPr id="19475" name="AutoShape 19"/>
                <p:cNvSpPr>
                  <a:spLocks noChangeArrowheads="1"/>
                </p:cNvSpPr>
                <p:nvPr/>
              </p:nvSpPr>
              <p:spPr bwMode="auto">
                <a:xfrm>
                  <a:off x="3394" y="9698"/>
                  <a:ext cx="3997" cy="127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1100" b="1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ambria" pitchFamily="18" charset="0"/>
                      <a:ea typeface="MS Mincho" pitchFamily="49" charset="-128"/>
                      <a:cs typeface="Times New Roman" pitchFamily="18" charset="0"/>
                    </a:rPr>
                    <a:t>Субъектность, нонконформизм, свобода, смелость, возвышенность</a:t>
                  </a:r>
                  <a:endParaRPr lang="ru-RU" sz="1100" b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MS Mincho" pitchFamily="49" charset="-128"/>
                    <a:cs typeface="Arial" charset="0"/>
                  </a:endParaRPr>
                </a:p>
              </p:txBody>
            </p:sp>
            <p:sp>
              <p:nvSpPr>
                <p:cNvPr id="19474" name="AutoShape 18"/>
                <p:cNvSpPr>
                  <a:spLocks noChangeArrowheads="1"/>
                </p:cNvSpPr>
                <p:nvPr/>
              </p:nvSpPr>
              <p:spPr bwMode="auto">
                <a:xfrm>
                  <a:off x="3684" y="3205"/>
                  <a:ext cx="3310" cy="1205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1200" b="1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ambria" pitchFamily="18" charset="0"/>
                      <a:ea typeface="MS Mincho" pitchFamily="49" charset="-128"/>
                      <a:cs typeface="Times New Roman" pitchFamily="18" charset="0"/>
                    </a:rPr>
                    <a:t>Инвестиции в человеческий капитал</a:t>
                  </a:r>
                  <a:endParaRPr lang="ru-RU" sz="1200" b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MS Mincho" pitchFamily="49" charset="-128"/>
                    <a:cs typeface="Arial" charset="0"/>
                  </a:endParaRPr>
                </a:p>
              </p:txBody>
            </p:sp>
            <p:sp>
              <p:nvSpPr>
                <p:cNvPr id="19473" name="AutoShape 17"/>
                <p:cNvSpPr>
                  <a:spLocks noChangeArrowheads="1"/>
                </p:cNvSpPr>
                <p:nvPr/>
              </p:nvSpPr>
              <p:spPr bwMode="auto">
                <a:xfrm>
                  <a:off x="3506" y="7673"/>
                  <a:ext cx="3767" cy="915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ru-RU" sz="1400" b="1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mbria" pitchFamily="18" charset="0"/>
                      <a:ea typeface="MS Mincho" pitchFamily="49" charset="-128"/>
                      <a:cs typeface="Times New Roman" pitchFamily="18" charset="0"/>
                    </a:rPr>
                    <a:t>Развитие лидеров</a:t>
                  </a:r>
                  <a:endParaRPr lang="ru-RU" sz="14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72" name="AutoShape 16"/>
                <p:cNvSpPr>
                  <a:spLocks noChangeArrowheads="1"/>
                </p:cNvSpPr>
                <p:nvPr/>
              </p:nvSpPr>
              <p:spPr bwMode="auto">
                <a:xfrm>
                  <a:off x="3731" y="5647"/>
                  <a:ext cx="3077" cy="975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1100" b="1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ambria" pitchFamily="18" charset="0"/>
                      <a:ea typeface="MS Mincho" pitchFamily="49" charset="-128"/>
                      <a:cs typeface="Times New Roman" pitchFamily="18" charset="0"/>
                    </a:rPr>
                    <a:t>Формирование экспертократии</a:t>
                  </a:r>
                  <a:endParaRPr lang="ru-RU" sz="1100" b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MS Mincho" pitchFamily="49" charset="-128"/>
                    <a:cs typeface="Arial" charset="0"/>
                  </a:endParaRPr>
                </a:p>
              </p:txBody>
            </p:sp>
          </p:grpSp>
        </p:grpSp>
      </p:grpSp>
      <p:sp>
        <p:nvSpPr>
          <p:cNvPr id="19468" name="AutoShape 12"/>
          <p:cNvSpPr>
            <a:spLocks noChangeShapeType="1"/>
          </p:cNvSpPr>
          <p:nvPr/>
        </p:nvSpPr>
        <p:spPr bwMode="auto">
          <a:xfrm flipV="1">
            <a:off x="5643563" y="5072063"/>
            <a:ext cx="0" cy="546100"/>
          </a:xfrm>
          <a:prstGeom prst="straightConnector1">
            <a:avLst/>
          </a:prstGeom>
          <a:noFill/>
          <a:ln w="22225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467" name="AutoShape 11"/>
          <p:cNvSpPr>
            <a:spLocks noChangeShapeType="1"/>
          </p:cNvSpPr>
          <p:nvPr/>
        </p:nvSpPr>
        <p:spPr bwMode="auto">
          <a:xfrm flipV="1">
            <a:off x="5643563" y="3786188"/>
            <a:ext cx="1587" cy="647700"/>
          </a:xfrm>
          <a:prstGeom prst="straightConnector1">
            <a:avLst/>
          </a:prstGeom>
          <a:noFill/>
          <a:ln w="222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466" name="AutoShape 10"/>
          <p:cNvSpPr>
            <a:spLocks noChangeShapeType="1"/>
          </p:cNvSpPr>
          <p:nvPr/>
        </p:nvSpPr>
        <p:spPr bwMode="auto">
          <a:xfrm flipV="1">
            <a:off x="5500688" y="2500313"/>
            <a:ext cx="0" cy="722312"/>
          </a:xfrm>
          <a:prstGeom prst="straightConnector1">
            <a:avLst/>
          </a:prstGeom>
          <a:noFill/>
          <a:ln w="222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cxnSp>
        <p:nvCxnSpPr>
          <p:cNvPr id="21523" name="AutoShape 9"/>
          <p:cNvCxnSpPr>
            <a:cxnSpLocks noChangeShapeType="1"/>
          </p:cNvCxnSpPr>
          <p:nvPr/>
        </p:nvCxnSpPr>
        <p:spPr bwMode="auto">
          <a:xfrm flipV="1">
            <a:off x="2571750" y="5143500"/>
            <a:ext cx="0" cy="546100"/>
          </a:xfrm>
          <a:prstGeom prst="straightConnector1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21524" name="AutoShape 8"/>
          <p:cNvCxnSpPr>
            <a:cxnSpLocks noChangeShapeType="1"/>
          </p:cNvCxnSpPr>
          <p:nvPr/>
        </p:nvCxnSpPr>
        <p:spPr bwMode="auto">
          <a:xfrm flipV="1">
            <a:off x="2571750" y="3857625"/>
            <a:ext cx="0" cy="654050"/>
          </a:xfrm>
          <a:prstGeom prst="straightConnector1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21525" name="AutoShape 7"/>
          <p:cNvCxnSpPr>
            <a:cxnSpLocks noChangeShapeType="1"/>
          </p:cNvCxnSpPr>
          <p:nvPr/>
        </p:nvCxnSpPr>
        <p:spPr bwMode="auto">
          <a:xfrm flipV="1">
            <a:off x="2571750" y="2500313"/>
            <a:ext cx="0" cy="771525"/>
          </a:xfrm>
          <a:prstGeom prst="straightConnector1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500438" y="5072063"/>
            <a:ext cx="1216025" cy="846137"/>
          </a:xfrm>
          <a:prstGeom prst="hexagon">
            <a:avLst>
              <a:gd name="adj" fmla="val 27861"/>
              <a:gd name="vf" fmla="val 115470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ru-RU" sz="1000" b="1">
                <a:latin typeface="Cambria" pitchFamily="18" charset="0"/>
                <a:ea typeface="MS Mincho" pitchFamily="49" charset="-128"/>
                <a:cs typeface="Times New Roman" pitchFamily="18" charset="0"/>
              </a:rPr>
              <a:t>Точка входа</a:t>
            </a:r>
            <a:endParaRPr lang="ru-RU" sz="1000" b="1">
              <a:ea typeface="MS Mincho" pitchFamily="49" charset="-128"/>
              <a:cs typeface="Arial" charset="0"/>
            </a:endParaRPr>
          </a:p>
        </p:txBody>
      </p:sp>
      <p:sp>
        <p:nvSpPr>
          <p:cNvPr id="21527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8" name="Rectangle 6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354</TotalTime>
  <Words>486</Words>
  <Application>Microsoft Macintosh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Calibri</vt:lpstr>
      <vt:lpstr>Arial</vt:lpstr>
      <vt:lpstr>Georgia</vt:lpstr>
      <vt:lpstr>Wingdings</vt:lpstr>
      <vt:lpstr>Cambria</vt:lpstr>
      <vt:lpstr>MS Mincho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Этапность реализации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repnoe</cp:lastModifiedBy>
  <cp:revision>47</cp:revision>
  <dcterms:created xsi:type="dcterms:W3CDTF">2013-06-08T15:47:05Z</dcterms:created>
  <dcterms:modified xsi:type="dcterms:W3CDTF">2013-06-15T13:49:17Z</dcterms:modified>
</cp:coreProperties>
</file>