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C6EA8-D8FF-46D7-945C-5228DE688273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9FDD-6E4D-447C-823D-A156487F1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29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C6EA8-D8FF-46D7-945C-5228DE688273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9FDD-6E4D-447C-823D-A156487F1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496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C6EA8-D8FF-46D7-945C-5228DE688273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9FDD-6E4D-447C-823D-A156487F1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21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C6EA8-D8FF-46D7-945C-5228DE688273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9FDD-6E4D-447C-823D-A156487F1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8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C6EA8-D8FF-46D7-945C-5228DE688273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9FDD-6E4D-447C-823D-A156487F1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4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C6EA8-D8FF-46D7-945C-5228DE688273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9FDD-6E4D-447C-823D-A156487F1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90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C6EA8-D8FF-46D7-945C-5228DE688273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9FDD-6E4D-447C-823D-A156487F1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07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C6EA8-D8FF-46D7-945C-5228DE688273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9FDD-6E4D-447C-823D-A156487F1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42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C6EA8-D8FF-46D7-945C-5228DE688273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9FDD-6E4D-447C-823D-A156487F1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83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C6EA8-D8FF-46D7-945C-5228DE688273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9FDD-6E4D-447C-823D-A156487F1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946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C6EA8-D8FF-46D7-945C-5228DE688273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9FDD-6E4D-447C-823D-A156487F1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82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C6EA8-D8FF-46D7-945C-5228DE688273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E9FDD-6E4D-447C-823D-A156487F1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93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 descr="Описание: C:\Documents and Settings\manager1\Мои документы\репно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183"/>
            <a:ext cx="59245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45024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Выпускной проект:</a:t>
            </a:r>
          </a:p>
          <a:p>
            <a:r>
              <a:rPr lang="ru-RU" b="1" dirty="0"/>
              <a:t>«Стратегия развития России и Воронежа к 2050 году: </a:t>
            </a:r>
            <a:endParaRPr lang="ru-RU" dirty="0"/>
          </a:p>
          <a:p>
            <a:r>
              <a:rPr lang="ru-RU" b="1" dirty="0"/>
              <a:t>на пороге новой реальности»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45496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/>
              <a:t>Подготовили: </a:t>
            </a:r>
          </a:p>
          <a:p>
            <a:pPr algn="r"/>
            <a:r>
              <a:rPr lang="ru-RU" dirty="0"/>
              <a:t>Андрей </a:t>
            </a:r>
            <a:r>
              <a:rPr lang="ru-RU" dirty="0" err="1"/>
              <a:t>Кобылкин</a:t>
            </a:r>
            <a:endParaRPr lang="ru-RU" dirty="0"/>
          </a:p>
          <a:p>
            <a:pPr algn="r"/>
            <a:r>
              <a:rPr lang="ru-RU" dirty="0"/>
              <a:t>Артем </a:t>
            </a:r>
            <a:r>
              <a:rPr lang="ru-RU" dirty="0" err="1"/>
              <a:t>Кобляков</a:t>
            </a:r>
            <a:endParaRPr lang="ru-RU" dirty="0"/>
          </a:p>
          <a:p>
            <a:pPr algn="r"/>
            <a:r>
              <a:rPr lang="ru-RU" dirty="0"/>
              <a:t>Екатерина </a:t>
            </a:r>
            <a:r>
              <a:rPr lang="ru-RU" dirty="0" err="1"/>
              <a:t>Лупарева</a:t>
            </a:r>
            <a:endParaRPr lang="ru-RU" dirty="0"/>
          </a:p>
          <a:p>
            <a:pPr algn="r"/>
            <a:r>
              <a:rPr lang="ru-RU" dirty="0"/>
              <a:t>Марина </a:t>
            </a:r>
            <a:r>
              <a:rPr lang="ru-RU" dirty="0" err="1"/>
              <a:t>Подшивалова</a:t>
            </a:r>
            <a:endParaRPr lang="ru-RU" dirty="0"/>
          </a:p>
          <a:p>
            <a:pPr algn="r"/>
            <a:r>
              <a:rPr lang="ru-RU" dirty="0"/>
              <a:t>Мария Веретенникова</a:t>
            </a:r>
          </a:p>
          <a:p>
            <a:pPr algn="r"/>
            <a:r>
              <a:rPr lang="ru-RU" dirty="0"/>
              <a:t>Ксения Митрохина</a:t>
            </a:r>
          </a:p>
          <a:p>
            <a:pPr algn="r"/>
            <a:r>
              <a:rPr lang="ru-RU" dirty="0"/>
              <a:t>Павел Клепов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50423" y="6488668"/>
            <a:ext cx="1922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ШЭК Репное 2013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245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Сначала нужно изменить мир внутри нас</a:t>
            </a:r>
            <a:endParaRPr lang="ru-RU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7344816" cy="515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95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Россия – единство природы и высоких технологий</a:t>
            </a:r>
            <a:endParaRPr lang="ru-RU" dirty="0"/>
          </a:p>
        </p:txBody>
      </p:sp>
      <p:pic>
        <p:nvPicPr>
          <p:cNvPr id="5121" name="Picture 1" descr="H:\My Maps\Стратегическая концепция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76" y="1628800"/>
            <a:ext cx="9144000" cy="504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772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H:\My Maps\Стратегия России 2050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096109" cy="5400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Стратегия России 2050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2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 l="19924" t="30515" r="26947" b="15345"/>
          <a:stretch>
            <a:fillRect/>
          </a:stretch>
        </p:blipFill>
        <p:spPr bwMode="auto">
          <a:xfrm>
            <a:off x="-1" y="1412776"/>
            <a:ext cx="9127331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Формирование новой элиты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114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H:\My Maps\Воронеж 2050.jpeg"/>
          <p:cNvPicPr>
            <a:picLocks noChangeAspect="1" noChangeArrowheads="1"/>
          </p:cNvPicPr>
          <p:nvPr/>
        </p:nvPicPr>
        <p:blipFill rotWithShape="1">
          <a:blip r:embed="rId2" cstate="print"/>
          <a:srcRect b="25836"/>
          <a:stretch/>
        </p:blipFill>
        <p:spPr bwMode="auto">
          <a:xfrm>
            <a:off x="-10435" y="1397248"/>
            <a:ext cx="9144000" cy="53518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Развитие </a:t>
            </a:r>
            <a:r>
              <a:rPr lang="ru-RU" dirty="0" err="1" smtClean="0"/>
              <a:t>когнотехногий</a:t>
            </a:r>
            <a:r>
              <a:rPr lang="ru-RU" dirty="0" smtClean="0"/>
              <a:t> в Воронеже</a:t>
            </a:r>
            <a:endParaRPr lang="ru-RU" dirty="0"/>
          </a:p>
        </p:txBody>
      </p:sp>
      <p:pic>
        <p:nvPicPr>
          <p:cNvPr id="6" name="Picture 1" descr="H:\My Maps\Воронеж 205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84968" y="1052736"/>
            <a:ext cx="9144000" cy="721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63319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60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Сначала нужно изменить мир внутри нас</vt:lpstr>
      <vt:lpstr>Россия – единство природы и высоких технологий</vt:lpstr>
      <vt:lpstr>Стратегия России 2050</vt:lpstr>
      <vt:lpstr>Формирование новой элиты</vt:lpstr>
      <vt:lpstr>Развитие когнотехногий в Воронеже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России и Воронежа 2050</dc:title>
  <dc:creator>Екатерина</dc:creator>
  <cp:lastModifiedBy>Екатерина</cp:lastModifiedBy>
  <cp:revision>10</cp:revision>
  <dcterms:created xsi:type="dcterms:W3CDTF">2013-06-13T20:26:18Z</dcterms:created>
  <dcterms:modified xsi:type="dcterms:W3CDTF">2013-06-15T03:12:48Z</dcterms:modified>
</cp:coreProperties>
</file>