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94" r:id="rId2"/>
    <p:sldId id="272" r:id="rId3"/>
    <p:sldId id="257" r:id="rId4"/>
    <p:sldId id="258" r:id="rId5"/>
    <p:sldId id="266" r:id="rId6"/>
    <p:sldId id="267" r:id="rId7"/>
    <p:sldId id="268" r:id="rId8"/>
    <p:sldId id="269" r:id="rId9"/>
    <p:sldId id="293" r:id="rId10"/>
    <p:sldId id="271" r:id="rId11"/>
    <p:sldId id="273" r:id="rId12"/>
    <p:sldId id="274" r:id="rId13"/>
    <p:sldId id="275" r:id="rId14"/>
    <p:sldId id="289" r:id="rId15"/>
    <p:sldId id="290" r:id="rId16"/>
    <p:sldId id="260" r:id="rId17"/>
    <p:sldId id="261" r:id="rId18"/>
    <p:sldId id="262" r:id="rId19"/>
    <p:sldId id="286" r:id="rId20"/>
    <p:sldId id="277" r:id="rId21"/>
    <p:sldId id="276" r:id="rId22"/>
    <p:sldId id="278" r:id="rId23"/>
    <p:sldId id="281" r:id="rId24"/>
    <p:sldId id="291" r:id="rId25"/>
    <p:sldId id="287" r:id="rId26"/>
    <p:sldId id="25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F7F84-0456-4643-8F51-73DB78AEBE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8DEB68-3C21-442B-A2B9-A4983581957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Значительное число вариантов его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/>
            <a:t>базисных технологий</a:t>
          </a:r>
          <a:endParaRPr lang="ru-RU" sz="2400" dirty="0"/>
        </a:p>
      </dgm:t>
    </dgm:pt>
    <dgm:pt modelId="{769ECAED-483C-4B4E-8477-D916B0CC6E6C}" type="parTrans" cxnId="{6B61C28D-624F-46FE-BA8A-0464A97B58BD}">
      <dgm:prSet/>
      <dgm:spPr/>
      <dgm:t>
        <a:bodyPr/>
        <a:lstStyle/>
        <a:p>
          <a:endParaRPr lang="ru-RU"/>
        </a:p>
      </dgm:t>
    </dgm:pt>
    <dgm:pt modelId="{F7BEB4DF-4C77-4571-9954-A855E82F3BD5}" type="sibTrans" cxnId="{6B61C28D-624F-46FE-BA8A-0464A97B58BD}">
      <dgm:prSet/>
      <dgm:spPr/>
      <dgm:t>
        <a:bodyPr/>
        <a:lstStyle/>
        <a:p>
          <a:endParaRPr lang="ru-RU"/>
        </a:p>
      </dgm:t>
    </dgm:pt>
    <dgm:pt modelId="{7A7484A4-58C0-4F64-A666-640C0D5D065C}">
      <dgm:prSet phldrT="[Текст]" custT="1"/>
      <dgm:spPr/>
      <dgm:t>
        <a:bodyPr/>
        <a:lstStyle/>
        <a:p>
          <a:r>
            <a:rPr lang="ru-RU" sz="2400" dirty="0" smtClean="0"/>
            <a:t>Актуализация соответствующих общественных потребностей</a:t>
          </a:r>
          <a:endParaRPr lang="ru-RU" sz="2400" dirty="0"/>
        </a:p>
      </dgm:t>
    </dgm:pt>
    <dgm:pt modelId="{40687984-981A-47F9-959D-52CACF3F2B44}" type="parTrans" cxnId="{E5DB8DE3-8838-4EC7-A5CA-A9AF1647A340}">
      <dgm:prSet/>
      <dgm:spPr/>
      <dgm:t>
        <a:bodyPr/>
        <a:lstStyle/>
        <a:p>
          <a:endParaRPr lang="ru-RU"/>
        </a:p>
      </dgm:t>
    </dgm:pt>
    <dgm:pt modelId="{14DABE39-AED6-4897-A2D1-289950BAF5FB}" type="sibTrans" cxnId="{E5DB8DE3-8838-4EC7-A5CA-A9AF1647A340}">
      <dgm:prSet/>
      <dgm:spPr/>
      <dgm:t>
        <a:bodyPr/>
        <a:lstStyle/>
        <a:p>
          <a:endParaRPr lang="ru-RU"/>
        </a:p>
      </dgm:t>
    </dgm:pt>
    <dgm:pt modelId="{9BADE6B7-2020-48F2-9523-B71749E6E833}">
      <dgm:prSet custT="1"/>
      <dgm:spPr/>
      <dgm:t>
        <a:bodyPr/>
        <a:lstStyle/>
        <a:p>
          <a:r>
            <a:rPr lang="ru-RU" sz="2400" dirty="0" smtClean="0"/>
            <a:t>Конкуренция хозяйствующих субъектов</a:t>
          </a:r>
          <a:endParaRPr lang="ru-RU" sz="2400" dirty="0"/>
        </a:p>
      </dgm:t>
    </dgm:pt>
    <dgm:pt modelId="{6B5C6F58-1E68-4405-B29E-2431107C110B}" type="parTrans" cxnId="{C2E52044-392E-4367-AB9E-1DCBD4BC0B06}">
      <dgm:prSet/>
      <dgm:spPr/>
      <dgm:t>
        <a:bodyPr/>
        <a:lstStyle/>
        <a:p>
          <a:endParaRPr lang="ru-RU"/>
        </a:p>
      </dgm:t>
    </dgm:pt>
    <dgm:pt modelId="{A4494FA8-80A3-4168-AF07-5164745FA83D}" type="sibTrans" cxnId="{C2E52044-392E-4367-AB9E-1DCBD4BC0B06}">
      <dgm:prSet/>
      <dgm:spPr/>
      <dgm:t>
        <a:bodyPr/>
        <a:lstStyle/>
        <a:p>
          <a:endParaRPr lang="ru-RU"/>
        </a:p>
      </dgm:t>
    </dgm:pt>
    <dgm:pt modelId="{83658AD1-933D-46B9-832B-99B03C35EDCF}">
      <dgm:prSet custT="1"/>
      <dgm:spPr/>
      <dgm:t>
        <a:bodyPr/>
        <a:lstStyle/>
        <a:p>
          <a:r>
            <a:rPr lang="ru-RU" sz="2400" dirty="0" smtClean="0"/>
            <a:t>Отбор наиболее эффективных вариантов базисных технологий</a:t>
          </a:r>
          <a:endParaRPr lang="ru-RU" sz="2400" dirty="0"/>
        </a:p>
      </dgm:t>
    </dgm:pt>
    <dgm:pt modelId="{F8A5DE01-C478-447B-BA96-8692EDAB1409}" type="parTrans" cxnId="{DB28B68D-B715-4EF0-A208-3469634DF50F}">
      <dgm:prSet/>
      <dgm:spPr/>
      <dgm:t>
        <a:bodyPr/>
        <a:lstStyle/>
        <a:p>
          <a:endParaRPr lang="ru-RU"/>
        </a:p>
      </dgm:t>
    </dgm:pt>
    <dgm:pt modelId="{2603931C-2306-4A1A-B65E-EF3EFEF616DB}" type="sibTrans" cxnId="{DB28B68D-B715-4EF0-A208-3469634DF50F}">
      <dgm:prSet/>
      <dgm:spPr/>
      <dgm:t>
        <a:bodyPr/>
        <a:lstStyle/>
        <a:p>
          <a:endParaRPr lang="ru-RU"/>
        </a:p>
      </dgm:t>
    </dgm:pt>
    <dgm:pt modelId="{F3039D58-2D5C-40F0-9FD5-DE384DAB2D32}" type="pres">
      <dgm:prSet presAssocID="{747F7F84-0456-4643-8F51-73DB78AEBE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E3488-31DA-42EF-9A99-6CDEE03C2B34}" type="pres">
      <dgm:prSet presAssocID="{1A8DEB68-3C21-442B-A2B9-A49835819573}" presName="parentLin" presStyleCnt="0"/>
      <dgm:spPr/>
    </dgm:pt>
    <dgm:pt modelId="{06BF78B8-5719-4546-BA20-6493067FA49D}" type="pres">
      <dgm:prSet presAssocID="{1A8DEB68-3C21-442B-A2B9-A4983581957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3C370BC-E6FA-4944-957D-C358CF43D17F}" type="pres">
      <dgm:prSet presAssocID="{1A8DEB68-3C21-442B-A2B9-A49835819573}" presName="parentText" presStyleLbl="node1" presStyleIdx="0" presStyleCnt="4" custScaleX="101427" custScaleY="261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DB941-5734-44AD-BCF3-1943A778D427}" type="pres">
      <dgm:prSet presAssocID="{1A8DEB68-3C21-442B-A2B9-A49835819573}" presName="negativeSpace" presStyleCnt="0"/>
      <dgm:spPr/>
    </dgm:pt>
    <dgm:pt modelId="{D0D20E39-2FDB-4655-A1E4-EDFB1C0805AD}" type="pres">
      <dgm:prSet presAssocID="{1A8DEB68-3C21-442B-A2B9-A49835819573}" presName="childText" presStyleLbl="conFgAcc1" presStyleIdx="0" presStyleCnt="4">
        <dgm:presLayoutVars>
          <dgm:bulletEnabled val="1"/>
        </dgm:presLayoutVars>
      </dgm:prSet>
      <dgm:spPr/>
    </dgm:pt>
    <dgm:pt modelId="{7F18B287-3AE9-452E-938A-740D1946E8C2}" type="pres">
      <dgm:prSet presAssocID="{F7BEB4DF-4C77-4571-9954-A855E82F3BD5}" presName="spaceBetweenRectangles" presStyleCnt="0"/>
      <dgm:spPr/>
    </dgm:pt>
    <dgm:pt modelId="{73DDB68F-2A50-494D-86C6-5F1ADCE6D626}" type="pres">
      <dgm:prSet presAssocID="{9BADE6B7-2020-48F2-9523-B71749E6E833}" presName="parentLin" presStyleCnt="0"/>
      <dgm:spPr/>
    </dgm:pt>
    <dgm:pt modelId="{BD40EDB1-6992-46AA-BB02-1CAAB846CD6C}" type="pres">
      <dgm:prSet presAssocID="{9BADE6B7-2020-48F2-9523-B71749E6E83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95267E0-19AF-4747-8AB0-E6D85AD48C9B}" type="pres">
      <dgm:prSet presAssocID="{9BADE6B7-2020-48F2-9523-B71749E6E833}" presName="parentText" presStyleLbl="node1" presStyleIdx="1" presStyleCnt="4" custScaleX="102143" custScaleY="1800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97C67-3D37-4BFB-8268-38AF53404B71}" type="pres">
      <dgm:prSet presAssocID="{9BADE6B7-2020-48F2-9523-B71749E6E833}" presName="negativeSpace" presStyleCnt="0"/>
      <dgm:spPr/>
    </dgm:pt>
    <dgm:pt modelId="{6E89B5CD-355C-4920-A77F-A74DC7DCB761}" type="pres">
      <dgm:prSet presAssocID="{9BADE6B7-2020-48F2-9523-B71749E6E833}" presName="childText" presStyleLbl="conFgAcc1" presStyleIdx="1" presStyleCnt="4">
        <dgm:presLayoutVars>
          <dgm:bulletEnabled val="1"/>
        </dgm:presLayoutVars>
      </dgm:prSet>
      <dgm:spPr/>
    </dgm:pt>
    <dgm:pt modelId="{D60116B0-688C-479B-A2B9-37E4E8400927}" type="pres">
      <dgm:prSet presAssocID="{A4494FA8-80A3-4168-AF07-5164745FA83D}" presName="spaceBetweenRectangles" presStyleCnt="0"/>
      <dgm:spPr/>
    </dgm:pt>
    <dgm:pt modelId="{82181C55-8BCB-4AC5-B1D6-9879A798CD40}" type="pres">
      <dgm:prSet presAssocID="{83658AD1-933D-46B9-832B-99B03C35EDCF}" presName="parentLin" presStyleCnt="0"/>
      <dgm:spPr/>
    </dgm:pt>
    <dgm:pt modelId="{4F301C5A-CE40-435B-866B-CF5FF146D63A}" type="pres">
      <dgm:prSet presAssocID="{83658AD1-933D-46B9-832B-99B03C35EDC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C5D04BE-CB8E-41AC-B02D-C77180CA067D}" type="pres">
      <dgm:prSet presAssocID="{83658AD1-933D-46B9-832B-99B03C35EDCF}" presName="parentText" presStyleLbl="node1" presStyleIdx="2" presStyleCnt="4" custScaleX="102143" custScaleY="2154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46219-9055-49A1-99B9-EEC558FC81D9}" type="pres">
      <dgm:prSet presAssocID="{83658AD1-933D-46B9-832B-99B03C35EDCF}" presName="negativeSpace" presStyleCnt="0"/>
      <dgm:spPr/>
    </dgm:pt>
    <dgm:pt modelId="{48D7F164-310B-4091-93AD-DBD47EFF8FFC}" type="pres">
      <dgm:prSet presAssocID="{83658AD1-933D-46B9-832B-99B03C35EDCF}" presName="childText" presStyleLbl="conFgAcc1" presStyleIdx="2" presStyleCnt="4">
        <dgm:presLayoutVars>
          <dgm:bulletEnabled val="1"/>
        </dgm:presLayoutVars>
      </dgm:prSet>
      <dgm:spPr/>
    </dgm:pt>
    <dgm:pt modelId="{C91C8A0D-EDB5-4B77-95ED-A56FB7E74195}" type="pres">
      <dgm:prSet presAssocID="{2603931C-2306-4A1A-B65E-EF3EFEF616DB}" presName="spaceBetweenRectangles" presStyleCnt="0"/>
      <dgm:spPr/>
    </dgm:pt>
    <dgm:pt modelId="{B58A5C41-636A-4DEA-9A69-DD6A83AB26F3}" type="pres">
      <dgm:prSet presAssocID="{7A7484A4-58C0-4F64-A666-640C0D5D065C}" presName="parentLin" presStyleCnt="0"/>
      <dgm:spPr/>
    </dgm:pt>
    <dgm:pt modelId="{5ACD0023-0AEE-4E96-8BDA-B696746FEF07}" type="pres">
      <dgm:prSet presAssocID="{7A7484A4-58C0-4F64-A666-640C0D5D065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56F1D14-5C97-4A34-9F29-282E442E6CAD}" type="pres">
      <dgm:prSet presAssocID="{7A7484A4-58C0-4F64-A666-640C0D5D065C}" presName="parentText" presStyleLbl="node1" presStyleIdx="3" presStyleCnt="4" custScaleX="102143" custScaleY="222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1CA51-E75E-4494-9679-2182C2B96BE0}" type="pres">
      <dgm:prSet presAssocID="{7A7484A4-58C0-4F64-A666-640C0D5D065C}" presName="negativeSpace" presStyleCnt="0"/>
      <dgm:spPr/>
    </dgm:pt>
    <dgm:pt modelId="{B0EA8A8C-4798-4B7E-ACEB-64C8CFF4D38B}" type="pres">
      <dgm:prSet presAssocID="{7A7484A4-58C0-4F64-A666-640C0D5D065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AF1155C-7EF7-4BED-BA7D-C2D7C8F08C93}" type="presOf" srcId="{7A7484A4-58C0-4F64-A666-640C0D5D065C}" destId="{5ACD0023-0AEE-4E96-8BDA-B696746FEF07}" srcOrd="0" destOrd="0" presId="urn:microsoft.com/office/officeart/2005/8/layout/list1"/>
    <dgm:cxn modelId="{6B61C28D-624F-46FE-BA8A-0464A97B58BD}" srcId="{747F7F84-0456-4643-8F51-73DB78AEBE95}" destId="{1A8DEB68-3C21-442B-A2B9-A49835819573}" srcOrd="0" destOrd="0" parTransId="{769ECAED-483C-4B4E-8477-D916B0CC6E6C}" sibTransId="{F7BEB4DF-4C77-4571-9954-A855E82F3BD5}"/>
    <dgm:cxn modelId="{A108B8C8-2B86-4C5C-9A4B-F1EAFF6BE084}" type="presOf" srcId="{1A8DEB68-3C21-442B-A2B9-A49835819573}" destId="{A3C370BC-E6FA-4944-957D-C358CF43D17F}" srcOrd="1" destOrd="0" presId="urn:microsoft.com/office/officeart/2005/8/layout/list1"/>
    <dgm:cxn modelId="{BF1A859B-CDC4-479B-894F-08D12AAAB39A}" type="presOf" srcId="{1A8DEB68-3C21-442B-A2B9-A49835819573}" destId="{06BF78B8-5719-4546-BA20-6493067FA49D}" srcOrd="0" destOrd="0" presId="urn:microsoft.com/office/officeart/2005/8/layout/list1"/>
    <dgm:cxn modelId="{A10BB37D-329D-42AD-A078-B7C247AB4E96}" type="presOf" srcId="{83658AD1-933D-46B9-832B-99B03C35EDCF}" destId="{4F301C5A-CE40-435B-866B-CF5FF146D63A}" srcOrd="0" destOrd="0" presId="urn:microsoft.com/office/officeart/2005/8/layout/list1"/>
    <dgm:cxn modelId="{3E353151-EF59-47F8-B063-027F60C2EA83}" type="presOf" srcId="{9BADE6B7-2020-48F2-9523-B71749E6E833}" destId="{BD40EDB1-6992-46AA-BB02-1CAAB846CD6C}" srcOrd="0" destOrd="0" presId="urn:microsoft.com/office/officeart/2005/8/layout/list1"/>
    <dgm:cxn modelId="{FED57F74-24E9-4EDA-BD55-0758CBAA2302}" type="presOf" srcId="{9BADE6B7-2020-48F2-9523-B71749E6E833}" destId="{895267E0-19AF-4747-8AB0-E6D85AD48C9B}" srcOrd="1" destOrd="0" presId="urn:microsoft.com/office/officeart/2005/8/layout/list1"/>
    <dgm:cxn modelId="{E5DB8DE3-8838-4EC7-A5CA-A9AF1647A340}" srcId="{747F7F84-0456-4643-8F51-73DB78AEBE95}" destId="{7A7484A4-58C0-4F64-A666-640C0D5D065C}" srcOrd="3" destOrd="0" parTransId="{40687984-981A-47F9-959D-52CACF3F2B44}" sibTransId="{14DABE39-AED6-4897-A2D1-289950BAF5FB}"/>
    <dgm:cxn modelId="{CD788E88-9B73-4AB4-BEA8-CEB6EC8E7F86}" type="presOf" srcId="{83658AD1-933D-46B9-832B-99B03C35EDCF}" destId="{CC5D04BE-CB8E-41AC-B02D-C77180CA067D}" srcOrd="1" destOrd="0" presId="urn:microsoft.com/office/officeart/2005/8/layout/list1"/>
    <dgm:cxn modelId="{A7CEAC7F-6F92-4A96-95BA-332D14BED217}" type="presOf" srcId="{747F7F84-0456-4643-8F51-73DB78AEBE95}" destId="{F3039D58-2D5C-40F0-9FD5-DE384DAB2D32}" srcOrd="0" destOrd="0" presId="urn:microsoft.com/office/officeart/2005/8/layout/list1"/>
    <dgm:cxn modelId="{C2E52044-392E-4367-AB9E-1DCBD4BC0B06}" srcId="{747F7F84-0456-4643-8F51-73DB78AEBE95}" destId="{9BADE6B7-2020-48F2-9523-B71749E6E833}" srcOrd="1" destOrd="0" parTransId="{6B5C6F58-1E68-4405-B29E-2431107C110B}" sibTransId="{A4494FA8-80A3-4168-AF07-5164745FA83D}"/>
    <dgm:cxn modelId="{DB28B68D-B715-4EF0-A208-3469634DF50F}" srcId="{747F7F84-0456-4643-8F51-73DB78AEBE95}" destId="{83658AD1-933D-46B9-832B-99B03C35EDCF}" srcOrd="2" destOrd="0" parTransId="{F8A5DE01-C478-447B-BA96-8692EDAB1409}" sibTransId="{2603931C-2306-4A1A-B65E-EF3EFEF616DB}"/>
    <dgm:cxn modelId="{62604FB0-86D8-4D5A-AA65-64C246910D48}" type="presOf" srcId="{7A7484A4-58C0-4F64-A666-640C0D5D065C}" destId="{856F1D14-5C97-4A34-9F29-282E442E6CAD}" srcOrd="1" destOrd="0" presId="urn:microsoft.com/office/officeart/2005/8/layout/list1"/>
    <dgm:cxn modelId="{B2DCADCD-4B08-421B-A582-C8D2FE83BD79}" type="presParOf" srcId="{F3039D58-2D5C-40F0-9FD5-DE384DAB2D32}" destId="{B23E3488-31DA-42EF-9A99-6CDEE03C2B34}" srcOrd="0" destOrd="0" presId="urn:microsoft.com/office/officeart/2005/8/layout/list1"/>
    <dgm:cxn modelId="{064C6561-22A0-4B52-9E14-C05DF38C586E}" type="presParOf" srcId="{B23E3488-31DA-42EF-9A99-6CDEE03C2B34}" destId="{06BF78B8-5719-4546-BA20-6493067FA49D}" srcOrd="0" destOrd="0" presId="urn:microsoft.com/office/officeart/2005/8/layout/list1"/>
    <dgm:cxn modelId="{7E8F8AE5-C4AC-4C9A-A680-38D01DC16AE8}" type="presParOf" srcId="{B23E3488-31DA-42EF-9A99-6CDEE03C2B34}" destId="{A3C370BC-E6FA-4944-957D-C358CF43D17F}" srcOrd="1" destOrd="0" presId="urn:microsoft.com/office/officeart/2005/8/layout/list1"/>
    <dgm:cxn modelId="{3B66BB01-998F-495C-BEF9-549A30CA16B8}" type="presParOf" srcId="{F3039D58-2D5C-40F0-9FD5-DE384DAB2D32}" destId="{F3CDB941-5734-44AD-BCF3-1943A778D427}" srcOrd="1" destOrd="0" presId="urn:microsoft.com/office/officeart/2005/8/layout/list1"/>
    <dgm:cxn modelId="{8DEF9D6B-15FF-4773-967A-AC75DDCA9B02}" type="presParOf" srcId="{F3039D58-2D5C-40F0-9FD5-DE384DAB2D32}" destId="{D0D20E39-2FDB-4655-A1E4-EDFB1C0805AD}" srcOrd="2" destOrd="0" presId="urn:microsoft.com/office/officeart/2005/8/layout/list1"/>
    <dgm:cxn modelId="{9EA1863D-A68C-4859-8923-A60049DEC4D7}" type="presParOf" srcId="{F3039D58-2D5C-40F0-9FD5-DE384DAB2D32}" destId="{7F18B287-3AE9-452E-938A-740D1946E8C2}" srcOrd="3" destOrd="0" presId="urn:microsoft.com/office/officeart/2005/8/layout/list1"/>
    <dgm:cxn modelId="{96C34FCF-C287-4CF0-85C9-DAC7A0447010}" type="presParOf" srcId="{F3039D58-2D5C-40F0-9FD5-DE384DAB2D32}" destId="{73DDB68F-2A50-494D-86C6-5F1ADCE6D626}" srcOrd="4" destOrd="0" presId="urn:microsoft.com/office/officeart/2005/8/layout/list1"/>
    <dgm:cxn modelId="{847810B9-DB5F-4BB2-AFC4-A97F23100490}" type="presParOf" srcId="{73DDB68F-2A50-494D-86C6-5F1ADCE6D626}" destId="{BD40EDB1-6992-46AA-BB02-1CAAB846CD6C}" srcOrd="0" destOrd="0" presId="urn:microsoft.com/office/officeart/2005/8/layout/list1"/>
    <dgm:cxn modelId="{57983CB9-0F2D-44A3-B4BD-DDCF6E2F9661}" type="presParOf" srcId="{73DDB68F-2A50-494D-86C6-5F1ADCE6D626}" destId="{895267E0-19AF-4747-8AB0-E6D85AD48C9B}" srcOrd="1" destOrd="0" presId="urn:microsoft.com/office/officeart/2005/8/layout/list1"/>
    <dgm:cxn modelId="{CABA6AEE-FDA6-4471-8C2B-5B275A618051}" type="presParOf" srcId="{F3039D58-2D5C-40F0-9FD5-DE384DAB2D32}" destId="{69A97C67-3D37-4BFB-8268-38AF53404B71}" srcOrd="5" destOrd="0" presId="urn:microsoft.com/office/officeart/2005/8/layout/list1"/>
    <dgm:cxn modelId="{4AE33DAC-67F5-409B-B9A1-812D47E74BB0}" type="presParOf" srcId="{F3039D58-2D5C-40F0-9FD5-DE384DAB2D32}" destId="{6E89B5CD-355C-4920-A77F-A74DC7DCB761}" srcOrd="6" destOrd="0" presId="urn:microsoft.com/office/officeart/2005/8/layout/list1"/>
    <dgm:cxn modelId="{A9EEFB95-B554-44E0-AF0F-51AB31A65286}" type="presParOf" srcId="{F3039D58-2D5C-40F0-9FD5-DE384DAB2D32}" destId="{D60116B0-688C-479B-A2B9-37E4E8400927}" srcOrd="7" destOrd="0" presId="urn:microsoft.com/office/officeart/2005/8/layout/list1"/>
    <dgm:cxn modelId="{00E02099-F1D9-4E7A-B838-B2D03C11D122}" type="presParOf" srcId="{F3039D58-2D5C-40F0-9FD5-DE384DAB2D32}" destId="{82181C55-8BCB-4AC5-B1D6-9879A798CD40}" srcOrd="8" destOrd="0" presId="urn:microsoft.com/office/officeart/2005/8/layout/list1"/>
    <dgm:cxn modelId="{A356105A-28BA-408B-B6A7-AFB595CD9297}" type="presParOf" srcId="{82181C55-8BCB-4AC5-B1D6-9879A798CD40}" destId="{4F301C5A-CE40-435B-866B-CF5FF146D63A}" srcOrd="0" destOrd="0" presId="urn:microsoft.com/office/officeart/2005/8/layout/list1"/>
    <dgm:cxn modelId="{759A7EF7-E025-4023-A8C3-9B149ADF57E9}" type="presParOf" srcId="{82181C55-8BCB-4AC5-B1D6-9879A798CD40}" destId="{CC5D04BE-CB8E-41AC-B02D-C77180CA067D}" srcOrd="1" destOrd="0" presId="urn:microsoft.com/office/officeart/2005/8/layout/list1"/>
    <dgm:cxn modelId="{1CFCB76B-50D0-47EE-B6F1-A60B62972EF4}" type="presParOf" srcId="{F3039D58-2D5C-40F0-9FD5-DE384DAB2D32}" destId="{9ED46219-9055-49A1-99B9-EEC558FC81D9}" srcOrd="9" destOrd="0" presId="urn:microsoft.com/office/officeart/2005/8/layout/list1"/>
    <dgm:cxn modelId="{61CA1070-6B4E-47E6-9658-3DF9B92F606A}" type="presParOf" srcId="{F3039D58-2D5C-40F0-9FD5-DE384DAB2D32}" destId="{48D7F164-310B-4091-93AD-DBD47EFF8FFC}" srcOrd="10" destOrd="0" presId="urn:microsoft.com/office/officeart/2005/8/layout/list1"/>
    <dgm:cxn modelId="{44C81AFA-5EE8-4FAE-84EF-305BC299F5E0}" type="presParOf" srcId="{F3039D58-2D5C-40F0-9FD5-DE384DAB2D32}" destId="{C91C8A0D-EDB5-4B77-95ED-A56FB7E74195}" srcOrd="11" destOrd="0" presId="urn:microsoft.com/office/officeart/2005/8/layout/list1"/>
    <dgm:cxn modelId="{E3C03DB8-5B89-436A-AE54-6498F10B1D46}" type="presParOf" srcId="{F3039D58-2D5C-40F0-9FD5-DE384DAB2D32}" destId="{B58A5C41-636A-4DEA-9A69-DD6A83AB26F3}" srcOrd="12" destOrd="0" presId="urn:microsoft.com/office/officeart/2005/8/layout/list1"/>
    <dgm:cxn modelId="{017559F6-69A5-44EB-B390-90D8683BB402}" type="presParOf" srcId="{B58A5C41-636A-4DEA-9A69-DD6A83AB26F3}" destId="{5ACD0023-0AEE-4E96-8BDA-B696746FEF07}" srcOrd="0" destOrd="0" presId="urn:microsoft.com/office/officeart/2005/8/layout/list1"/>
    <dgm:cxn modelId="{E46E6684-0DD8-4749-B827-7D1338CCEA5C}" type="presParOf" srcId="{B58A5C41-636A-4DEA-9A69-DD6A83AB26F3}" destId="{856F1D14-5C97-4A34-9F29-282E442E6CAD}" srcOrd="1" destOrd="0" presId="urn:microsoft.com/office/officeart/2005/8/layout/list1"/>
    <dgm:cxn modelId="{E5B4B396-83F4-48FB-A4C7-686DBD7C99FE}" type="presParOf" srcId="{F3039D58-2D5C-40F0-9FD5-DE384DAB2D32}" destId="{DE11CA51-E75E-4494-9679-2182C2B96BE0}" srcOrd="13" destOrd="0" presId="urn:microsoft.com/office/officeart/2005/8/layout/list1"/>
    <dgm:cxn modelId="{59A05AB8-0339-46C9-9109-76142231FA6B}" type="presParOf" srcId="{F3039D58-2D5C-40F0-9FD5-DE384DAB2D32}" destId="{B0EA8A8C-4798-4B7E-ACEB-64C8CFF4D38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335D76-6DD6-4F85-8AE8-724861F6F0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FCCAC9-2515-45D9-B877-6633D03CE39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Наращивание выпуска небольшого числа универсальных моделей, сконцентрированного в немногих освоивших новую технологию организациях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00B20BB5-FA55-472E-80AA-E6986F679DAD}" type="parTrans" cxnId="{21D580E4-B046-421B-824E-23709F59B3EB}">
      <dgm:prSet/>
      <dgm:spPr/>
      <dgm:t>
        <a:bodyPr/>
        <a:lstStyle/>
        <a:p>
          <a:endParaRPr lang="ru-RU"/>
        </a:p>
      </dgm:t>
    </dgm:pt>
    <dgm:pt modelId="{53205190-CF07-4B82-8BCF-9A943E0A6F75}" type="sibTrans" cxnId="{21D580E4-B046-421B-824E-23709F59B3EB}">
      <dgm:prSet/>
      <dgm:spPr/>
      <dgm:t>
        <a:bodyPr/>
        <a:lstStyle/>
        <a:p>
          <a:endParaRPr lang="ru-RU"/>
        </a:p>
      </dgm:t>
    </dgm:pt>
    <dgm:pt modelId="{AB4C33FA-C6B8-4FF3-B857-E59C48BF436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Модификация продукции базисных</a:t>
          </a: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производств в соответствии с потребительскими предпочтениями, снижение издержек производства и повышение качества продукции с целью расширения спроса</a:t>
          </a: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F4220569-E0B2-4511-87F0-D063B277C4E9}" type="parTrans" cxnId="{0820FFE5-8890-4EEE-A3C1-5908A2EC4EA4}">
      <dgm:prSet/>
      <dgm:spPr/>
      <dgm:t>
        <a:bodyPr/>
        <a:lstStyle/>
        <a:p>
          <a:endParaRPr lang="ru-RU"/>
        </a:p>
      </dgm:t>
    </dgm:pt>
    <dgm:pt modelId="{17069406-4FAA-4363-8255-19EE5A75CD59}" type="sibTrans" cxnId="{0820FFE5-8890-4EEE-A3C1-5908A2EC4EA4}">
      <dgm:prSet/>
      <dgm:spPr/>
      <dgm:t>
        <a:bodyPr/>
        <a:lstStyle/>
        <a:p>
          <a:endParaRPr lang="ru-RU"/>
        </a:p>
      </dgm:t>
    </dgm:pt>
    <dgm:pt modelId="{52BA8513-1244-4C77-86F2-230C8657A27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Расширение разнообразия производимой продукции, ≪разветвление≫ воспроизводственного контура  технологического уклада, рост специализация производства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38325502-1B4E-4DB8-93E7-E4337C3E2E75}" type="parTrans" cxnId="{4408CF7A-C0E4-4C50-891F-D092E07F241D}">
      <dgm:prSet/>
      <dgm:spPr/>
      <dgm:t>
        <a:bodyPr/>
        <a:lstStyle/>
        <a:p>
          <a:endParaRPr lang="ru-RU"/>
        </a:p>
      </dgm:t>
    </dgm:pt>
    <dgm:pt modelId="{E0F02039-A2F3-4EFF-B4E9-3D7EA0B21457}" type="sibTrans" cxnId="{4408CF7A-C0E4-4C50-891F-D092E07F241D}">
      <dgm:prSet/>
      <dgm:spPr/>
      <dgm:t>
        <a:bodyPr/>
        <a:lstStyle/>
        <a:p>
          <a:endParaRPr lang="ru-RU"/>
        </a:p>
      </dgm:t>
    </dgm:pt>
    <dgm:pt modelId="{A5367960-8BCA-4907-9A5A-C8D6C0FDD17A}" type="pres">
      <dgm:prSet presAssocID="{5A335D76-6DD6-4F85-8AE8-724861F6F0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0AE13-443F-4B93-B191-7B70EC74BD78}" type="pres">
      <dgm:prSet presAssocID="{4EFCCAC9-2515-45D9-B877-6633D03CE39E}" presName="parentLin" presStyleCnt="0"/>
      <dgm:spPr/>
    </dgm:pt>
    <dgm:pt modelId="{2D8391C4-7A4F-4729-9365-A9C6716EDA12}" type="pres">
      <dgm:prSet presAssocID="{4EFCCAC9-2515-45D9-B877-6633D03CE39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39DF1CA-D67F-494E-948E-4DDD30FCBDA4}" type="pres">
      <dgm:prSet presAssocID="{4EFCCAC9-2515-45D9-B877-6633D03CE39E}" presName="parentText" presStyleLbl="node1" presStyleIdx="0" presStyleCnt="3" custScaleX="133555" custScaleY="8617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0C7D6-1147-4653-9E53-C67D77B75395}" type="pres">
      <dgm:prSet presAssocID="{4EFCCAC9-2515-45D9-B877-6633D03CE39E}" presName="negativeSpace" presStyleCnt="0"/>
      <dgm:spPr/>
    </dgm:pt>
    <dgm:pt modelId="{C176E7D6-7DF3-4287-B94B-9D63E6ED3064}" type="pres">
      <dgm:prSet presAssocID="{4EFCCAC9-2515-45D9-B877-6633D03CE39E}" presName="childText" presStyleLbl="conFgAcc1" presStyleIdx="0" presStyleCnt="3">
        <dgm:presLayoutVars>
          <dgm:bulletEnabled val="1"/>
        </dgm:presLayoutVars>
      </dgm:prSet>
      <dgm:spPr/>
    </dgm:pt>
    <dgm:pt modelId="{9899C635-0E58-4E51-AF9F-166E18997AF7}" type="pres">
      <dgm:prSet presAssocID="{53205190-CF07-4B82-8BCF-9A943E0A6F75}" presName="spaceBetweenRectangles" presStyleCnt="0"/>
      <dgm:spPr/>
    </dgm:pt>
    <dgm:pt modelId="{55FA2D43-0C57-429B-97AB-3A59647A93F8}" type="pres">
      <dgm:prSet presAssocID="{AB4C33FA-C6B8-4FF3-B857-E59C48BF4368}" presName="parentLin" presStyleCnt="0"/>
      <dgm:spPr/>
    </dgm:pt>
    <dgm:pt modelId="{50D8942D-3468-4406-9132-9B731654E4DF}" type="pres">
      <dgm:prSet presAssocID="{AB4C33FA-C6B8-4FF3-B857-E59C48BF43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B7933B2-79A7-4B32-AA72-CCB2328F1EF1}" type="pres">
      <dgm:prSet presAssocID="{AB4C33FA-C6B8-4FF3-B857-E59C48BF4368}" presName="parentText" presStyleLbl="node1" presStyleIdx="1" presStyleCnt="3" custScaleX="132506" custScaleY="1035000" custLinFactNeighborX="-9899" custLinFactNeighborY="28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8EFF6-9A7F-4BF6-9608-EDEE68353099}" type="pres">
      <dgm:prSet presAssocID="{AB4C33FA-C6B8-4FF3-B857-E59C48BF4368}" presName="negativeSpace" presStyleCnt="0"/>
      <dgm:spPr/>
    </dgm:pt>
    <dgm:pt modelId="{3E4A3AAA-C332-48FB-99A2-15985CF3C45D}" type="pres">
      <dgm:prSet presAssocID="{AB4C33FA-C6B8-4FF3-B857-E59C48BF4368}" presName="childText" presStyleLbl="conFgAcc1" presStyleIdx="1" presStyleCnt="3">
        <dgm:presLayoutVars>
          <dgm:bulletEnabled val="1"/>
        </dgm:presLayoutVars>
      </dgm:prSet>
      <dgm:spPr/>
    </dgm:pt>
    <dgm:pt modelId="{58ED7CBC-E1A4-4719-87B7-A7FF9F818BA5}" type="pres">
      <dgm:prSet presAssocID="{17069406-4FAA-4363-8255-19EE5A75CD59}" presName="spaceBetweenRectangles" presStyleCnt="0"/>
      <dgm:spPr/>
    </dgm:pt>
    <dgm:pt modelId="{54EDD2F3-5E21-4F57-B619-FE4E5F77068D}" type="pres">
      <dgm:prSet presAssocID="{52BA8513-1244-4C77-86F2-230C8657A271}" presName="parentLin" presStyleCnt="0"/>
      <dgm:spPr/>
    </dgm:pt>
    <dgm:pt modelId="{E6CB435C-DD4E-4C53-BBCC-9AEB7DE861A9}" type="pres">
      <dgm:prSet presAssocID="{52BA8513-1244-4C77-86F2-230C8657A27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7704853-5F5E-4E60-BC45-2471002E421A}" type="pres">
      <dgm:prSet presAssocID="{52BA8513-1244-4C77-86F2-230C8657A271}" presName="parentText" presStyleLbl="node1" presStyleIdx="2" presStyleCnt="3" custScaleX="133958" custScaleY="991840" custLinFactNeighborX="-9899" custLinFactNeighborY="176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D8635-DA45-43A4-A5F9-AFB92D751950}" type="pres">
      <dgm:prSet presAssocID="{52BA8513-1244-4C77-86F2-230C8657A271}" presName="negativeSpace" presStyleCnt="0"/>
      <dgm:spPr/>
    </dgm:pt>
    <dgm:pt modelId="{5FEAE8E8-1F99-4D7B-A641-D69EB1EBF890}" type="pres">
      <dgm:prSet presAssocID="{52BA8513-1244-4C77-86F2-230C8657A27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C62734E-D2E7-4D00-B8DF-5DD202538899}" type="presOf" srcId="{52BA8513-1244-4C77-86F2-230C8657A271}" destId="{E6CB435C-DD4E-4C53-BBCC-9AEB7DE861A9}" srcOrd="0" destOrd="0" presId="urn:microsoft.com/office/officeart/2005/8/layout/list1"/>
    <dgm:cxn modelId="{21D580E4-B046-421B-824E-23709F59B3EB}" srcId="{5A335D76-6DD6-4F85-8AE8-724861F6F0DF}" destId="{4EFCCAC9-2515-45D9-B877-6633D03CE39E}" srcOrd="0" destOrd="0" parTransId="{00B20BB5-FA55-472E-80AA-E6986F679DAD}" sibTransId="{53205190-CF07-4B82-8BCF-9A943E0A6F75}"/>
    <dgm:cxn modelId="{391FC8E5-CC0E-49B1-891B-EEBC2436F86C}" type="presOf" srcId="{AB4C33FA-C6B8-4FF3-B857-E59C48BF4368}" destId="{EB7933B2-79A7-4B32-AA72-CCB2328F1EF1}" srcOrd="1" destOrd="0" presId="urn:microsoft.com/office/officeart/2005/8/layout/list1"/>
    <dgm:cxn modelId="{2665E9B2-706D-4F53-81DB-CCEE127D59BA}" type="presOf" srcId="{4EFCCAC9-2515-45D9-B877-6633D03CE39E}" destId="{2D8391C4-7A4F-4729-9365-A9C6716EDA12}" srcOrd="0" destOrd="0" presId="urn:microsoft.com/office/officeart/2005/8/layout/list1"/>
    <dgm:cxn modelId="{4408CF7A-C0E4-4C50-891F-D092E07F241D}" srcId="{5A335D76-6DD6-4F85-8AE8-724861F6F0DF}" destId="{52BA8513-1244-4C77-86F2-230C8657A271}" srcOrd="2" destOrd="0" parTransId="{38325502-1B4E-4DB8-93E7-E4337C3E2E75}" sibTransId="{E0F02039-A2F3-4EFF-B4E9-3D7EA0B21457}"/>
    <dgm:cxn modelId="{BECFC074-B8A5-49BC-BB40-48317E982CE7}" type="presOf" srcId="{52BA8513-1244-4C77-86F2-230C8657A271}" destId="{E7704853-5F5E-4E60-BC45-2471002E421A}" srcOrd="1" destOrd="0" presId="urn:microsoft.com/office/officeart/2005/8/layout/list1"/>
    <dgm:cxn modelId="{CE389AFE-E4B7-4418-8753-B2FE27EAAB53}" type="presOf" srcId="{5A335D76-6DD6-4F85-8AE8-724861F6F0DF}" destId="{A5367960-8BCA-4907-9A5A-C8D6C0FDD17A}" srcOrd="0" destOrd="0" presId="urn:microsoft.com/office/officeart/2005/8/layout/list1"/>
    <dgm:cxn modelId="{0820FFE5-8890-4EEE-A3C1-5908A2EC4EA4}" srcId="{5A335D76-6DD6-4F85-8AE8-724861F6F0DF}" destId="{AB4C33FA-C6B8-4FF3-B857-E59C48BF4368}" srcOrd="1" destOrd="0" parTransId="{F4220569-E0B2-4511-87F0-D063B277C4E9}" sibTransId="{17069406-4FAA-4363-8255-19EE5A75CD59}"/>
    <dgm:cxn modelId="{3D696B27-BA2E-43CF-9834-477C5783542F}" type="presOf" srcId="{4EFCCAC9-2515-45D9-B877-6633D03CE39E}" destId="{E39DF1CA-D67F-494E-948E-4DDD30FCBDA4}" srcOrd="1" destOrd="0" presId="urn:microsoft.com/office/officeart/2005/8/layout/list1"/>
    <dgm:cxn modelId="{ABB0944D-5843-4506-9159-492259D13A09}" type="presOf" srcId="{AB4C33FA-C6B8-4FF3-B857-E59C48BF4368}" destId="{50D8942D-3468-4406-9132-9B731654E4DF}" srcOrd="0" destOrd="0" presId="urn:microsoft.com/office/officeart/2005/8/layout/list1"/>
    <dgm:cxn modelId="{B5AE9D44-56AD-45B1-AC39-609555A9D918}" type="presParOf" srcId="{A5367960-8BCA-4907-9A5A-C8D6C0FDD17A}" destId="{BAF0AE13-443F-4B93-B191-7B70EC74BD78}" srcOrd="0" destOrd="0" presId="urn:microsoft.com/office/officeart/2005/8/layout/list1"/>
    <dgm:cxn modelId="{B38ADB49-5FAE-4CDC-B9D6-B7F16B9FCD40}" type="presParOf" srcId="{BAF0AE13-443F-4B93-B191-7B70EC74BD78}" destId="{2D8391C4-7A4F-4729-9365-A9C6716EDA12}" srcOrd="0" destOrd="0" presId="urn:microsoft.com/office/officeart/2005/8/layout/list1"/>
    <dgm:cxn modelId="{7E8BD5A1-3879-4D4C-80F9-0290835D5761}" type="presParOf" srcId="{BAF0AE13-443F-4B93-B191-7B70EC74BD78}" destId="{E39DF1CA-D67F-494E-948E-4DDD30FCBDA4}" srcOrd="1" destOrd="0" presId="urn:microsoft.com/office/officeart/2005/8/layout/list1"/>
    <dgm:cxn modelId="{1C0AA7A6-F9EB-4489-AEA4-F35D8DCF1F2F}" type="presParOf" srcId="{A5367960-8BCA-4907-9A5A-C8D6C0FDD17A}" destId="{4AD0C7D6-1147-4653-9E53-C67D77B75395}" srcOrd="1" destOrd="0" presId="urn:microsoft.com/office/officeart/2005/8/layout/list1"/>
    <dgm:cxn modelId="{4DDC3FC7-26A0-4DBA-8545-18449216D679}" type="presParOf" srcId="{A5367960-8BCA-4907-9A5A-C8D6C0FDD17A}" destId="{C176E7D6-7DF3-4287-B94B-9D63E6ED3064}" srcOrd="2" destOrd="0" presId="urn:microsoft.com/office/officeart/2005/8/layout/list1"/>
    <dgm:cxn modelId="{8A746E1C-0C61-4CC1-822D-6E02A846D7F2}" type="presParOf" srcId="{A5367960-8BCA-4907-9A5A-C8D6C0FDD17A}" destId="{9899C635-0E58-4E51-AF9F-166E18997AF7}" srcOrd="3" destOrd="0" presId="urn:microsoft.com/office/officeart/2005/8/layout/list1"/>
    <dgm:cxn modelId="{D3C0B2F8-5659-41CD-A5B8-2800212D5C26}" type="presParOf" srcId="{A5367960-8BCA-4907-9A5A-C8D6C0FDD17A}" destId="{55FA2D43-0C57-429B-97AB-3A59647A93F8}" srcOrd="4" destOrd="0" presId="urn:microsoft.com/office/officeart/2005/8/layout/list1"/>
    <dgm:cxn modelId="{E5662F03-B186-4B5D-8DF7-CAFD813DA69B}" type="presParOf" srcId="{55FA2D43-0C57-429B-97AB-3A59647A93F8}" destId="{50D8942D-3468-4406-9132-9B731654E4DF}" srcOrd="0" destOrd="0" presId="urn:microsoft.com/office/officeart/2005/8/layout/list1"/>
    <dgm:cxn modelId="{357C4288-9ADF-44A6-AC2C-127E244218E1}" type="presParOf" srcId="{55FA2D43-0C57-429B-97AB-3A59647A93F8}" destId="{EB7933B2-79A7-4B32-AA72-CCB2328F1EF1}" srcOrd="1" destOrd="0" presId="urn:microsoft.com/office/officeart/2005/8/layout/list1"/>
    <dgm:cxn modelId="{88C60A60-11AC-4656-83B7-5ECC3FD990B2}" type="presParOf" srcId="{A5367960-8BCA-4907-9A5A-C8D6C0FDD17A}" destId="{8BD8EFF6-9A7F-4BF6-9608-EDEE68353099}" srcOrd="5" destOrd="0" presId="urn:microsoft.com/office/officeart/2005/8/layout/list1"/>
    <dgm:cxn modelId="{F092DEBE-56B7-4EEB-BAD2-1F1A9C95438B}" type="presParOf" srcId="{A5367960-8BCA-4907-9A5A-C8D6C0FDD17A}" destId="{3E4A3AAA-C332-48FB-99A2-15985CF3C45D}" srcOrd="6" destOrd="0" presId="urn:microsoft.com/office/officeart/2005/8/layout/list1"/>
    <dgm:cxn modelId="{7708B2FF-2102-44C9-80BC-B23AED48C4BB}" type="presParOf" srcId="{A5367960-8BCA-4907-9A5A-C8D6C0FDD17A}" destId="{58ED7CBC-E1A4-4719-87B7-A7FF9F818BA5}" srcOrd="7" destOrd="0" presId="urn:microsoft.com/office/officeart/2005/8/layout/list1"/>
    <dgm:cxn modelId="{C19E4B1F-C563-4FBA-9DB6-5405723EE1A5}" type="presParOf" srcId="{A5367960-8BCA-4907-9A5A-C8D6C0FDD17A}" destId="{54EDD2F3-5E21-4F57-B619-FE4E5F77068D}" srcOrd="8" destOrd="0" presId="urn:microsoft.com/office/officeart/2005/8/layout/list1"/>
    <dgm:cxn modelId="{B7BDBDE7-D843-4BF4-B2C3-DA0883281474}" type="presParOf" srcId="{54EDD2F3-5E21-4F57-B619-FE4E5F77068D}" destId="{E6CB435C-DD4E-4C53-BBCC-9AEB7DE861A9}" srcOrd="0" destOrd="0" presId="urn:microsoft.com/office/officeart/2005/8/layout/list1"/>
    <dgm:cxn modelId="{58E74932-3A98-4523-92B1-B6869582B77F}" type="presParOf" srcId="{54EDD2F3-5E21-4F57-B619-FE4E5F77068D}" destId="{E7704853-5F5E-4E60-BC45-2471002E421A}" srcOrd="1" destOrd="0" presId="urn:microsoft.com/office/officeart/2005/8/layout/list1"/>
    <dgm:cxn modelId="{7A0A6059-71E0-4304-836E-1F2F3B029B0D}" type="presParOf" srcId="{A5367960-8BCA-4907-9A5A-C8D6C0FDD17A}" destId="{1C9D8635-DA45-43A4-A5F9-AFB92D751950}" srcOrd="9" destOrd="0" presId="urn:microsoft.com/office/officeart/2005/8/layout/list1"/>
    <dgm:cxn modelId="{17941D85-0687-4791-AC1D-915B6CBF0052}" type="presParOf" srcId="{A5367960-8BCA-4907-9A5A-C8D6C0FDD17A}" destId="{5FEAE8E8-1F99-4D7B-A641-D69EB1EBF89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246E9A-55F3-4E4C-A788-8CEE6CBF3B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E005E-4F03-444A-9708-67E2F87B748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Снижение относительной</a:t>
          </a: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эффективности высококонцентрированного производства</a:t>
          </a:r>
          <a:r>
            <a:rPr lang="ru-RU" sz="1600" dirty="0" smtClean="0"/>
            <a:t>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1CFA999B-8DB7-4926-B52C-4903B5637121}" type="parTrans" cxnId="{C3F13407-52F1-481A-B412-7C23D0FDC76E}">
      <dgm:prSet/>
      <dgm:spPr/>
      <dgm:t>
        <a:bodyPr/>
        <a:lstStyle/>
        <a:p>
          <a:endParaRPr lang="ru-RU"/>
        </a:p>
      </dgm:t>
    </dgm:pt>
    <dgm:pt modelId="{C7F60F83-3B29-43AD-A9EA-22D43412B6CB}" type="sibTrans" cxnId="{C3F13407-52F1-481A-B412-7C23D0FDC76E}">
      <dgm:prSet/>
      <dgm:spPr/>
      <dgm:t>
        <a:bodyPr/>
        <a:lstStyle/>
        <a:p>
          <a:endParaRPr lang="ru-RU"/>
        </a:p>
      </dgm:t>
    </dgm:pt>
    <dgm:pt modelId="{E469572C-D001-4201-A532-8371586F083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Резкий рост цен на энергоносители и сырьевые материалы, обусловленный их избыточным потреблением. Соответствует максимуму отклонения энергопотребления от векового тренда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05EF7897-AE14-4376-8551-833A69F8AD00}" type="parTrans" cxnId="{35C96BBD-9FD4-4D58-B45E-134E9D84A7BA}">
      <dgm:prSet/>
      <dgm:spPr/>
      <dgm:t>
        <a:bodyPr/>
        <a:lstStyle/>
        <a:p>
          <a:endParaRPr lang="ru-RU"/>
        </a:p>
      </dgm:t>
    </dgm:pt>
    <dgm:pt modelId="{75BB63A1-6B1A-4130-865D-934C95BA92BD}" type="sibTrans" cxnId="{35C96BBD-9FD4-4D58-B45E-134E9D84A7BA}">
      <dgm:prSet/>
      <dgm:spPr/>
      <dgm:t>
        <a:bodyPr/>
        <a:lstStyle/>
        <a:p>
          <a:endParaRPr lang="ru-RU"/>
        </a:p>
      </dgm:t>
    </dgm:pt>
    <dgm:pt modelId="{676F85D2-212C-4AD1-A087-65305F8EB9FD}">
      <dgm:prSet custT="1"/>
      <dgm:spPr/>
      <dgm:t>
        <a:bodyPr/>
        <a:lstStyle/>
        <a:p>
          <a:r>
            <a:rPr lang="ru-RU" sz="1800" dirty="0" smtClean="0"/>
            <a:t>Диверсификация производственной программы крупных хозяйственных объединений</a:t>
          </a:r>
          <a:endParaRPr lang="ru-RU" sz="1800" dirty="0"/>
        </a:p>
      </dgm:t>
    </dgm:pt>
    <dgm:pt modelId="{FBCD1550-5BB1-4D8F-A2CE-EEA241E8421C}" type="parTrans" cxnId="{1D9B5E49-D708-42CC-96C8-3523ABB77373}">
      <dgm:prSet/>
      <dgm:spPr/>
      <dgm:t>
        <a:bodyPr/>
        <a:lstStyle/>
        <a:p>
          <a:endParaRPr lang="ru-RU"/>
        </a:p>
      </dgm:t>
    </dgm:pt>
    <dgm:pt modelId="{B601C026-47B4-45AB-938C-3B8945219B4D}" type="sibTrans" cxnId="{1D9B5E49-D708-42CC-96C8-3523ABB77373}">
      <dgm:prSet/>
      <dgm:spPr/>
      <dgm:t>
        <a:bodyPr/>
        <a:lstStyle/>
        <a:p>
          <a:endParaRPr lang="ru-RU"/>
        </a:p>
      </dgm:t>
    </dgm:pt>
    <dgm:pt modelId="{306AD7B8-ADBC-4740-A684-4874E8897AF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Насыщение соответствующего типа потребления, перепроизводство составляющих его товаров и перенакопление капитала в его технологических совокупностях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F5A59802-1340-4B2C-BDD2-3DE1D7DFDD26}" type="parTrans" cxnId="{EDAE5975-51FF-4EBC-870E-E53C631401F0}">
      <dgm:prSet/>
      <dgm:spPr/>
      <dgm:t>
        <a:bodyPr/>
        <a:lstStyle/>
        <a:p>
          <a:endParaRPr lang="ru-RU"/>
        </a:p>
      </dgm:t>
    </dgm:pt>
    <dgm:pt modelId="{454EE9A1-271C-4F88-8FE8-35B3C33A4202}" type="sibTrans" cxnId="{EDAE5975-51FF-4EBC-870E-E53C631401F0}">
      <dgm:prSet/>
      <dgm:spPr/>
      <dgm:t>
        <a:bodyPr/>
        <a:lstStyle/>
        <a:p>
          <a:endParaRPr lang="ru-RU"/>
        </a:p>
      </dgm:t>
    </dgm:pt>
    <dgm:pt modelId="{F0E08A7B-E15B-449B-8350-F2A9A5EA7375}" type="pres">
      <dgm:prSet presAssocID="{E3246E9A-55F3-4E4C-A788-8CEE6CBF3B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1B112-A750-4539-93BD-519D21F83654}" type="pres">
      <dgm:prSet presAssocID="{D21E005E-4F03-444A-9708-67E2F87B7482}" presName="parentLin" presStyleCnt="0"/>
      <dgm:spPr/>
    </dgm:pt>
    <dgm:pt modelId="{59EB39DF-D5E7-4948-BC89-47AEB032AE11}" type="pres">
      <dgm:prSet presAssocID="{D21E005E-4F03-444A-9708-67E2F87B748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2D8CD31-0E7B-42A7-AB95-6BEA287DE235}" type="pres">
      <dgm:prSet presAssocID="{D21E005E-4F03-444A-9708-67E2F87B7482}" presName="parentText" presStyleLbl="node1" presStyleIdx="0" presStyleCnt="4" custScaleX="137541" custScaleY="337658" custLinFactNeighborX="-9987" custLinFactNeighborY="-675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18D07-4085-473A-B36A-A65012DECCD9}" type="pres">
      <dgm:prSet presAssocID="{D21E005E-4F03-444A-9708-67E2F87B7482}" presName="negativeSpace" presStyleCnt="0"/>
      <dgm:spPr/>
    </dgm:pt>
    <dgm:pt modelId="{2013ACB0-0F15-41ED-8209-424465D7328A}" type="pres">
      <dgm:prSet presAssocID="{D21E005E-4F03-444A-9708-67E2F87B7482}" presName="childText" presStyleLbl="conFgAcc1" presStyleIdx="0" presStyleCnt="4">
        <dgm:presLayoutVars>
          <dgm:bulletEnabled val="1"/>
        </dgm:presLayoutVars>
      </dgm:prSet>
      <dgm:spPr/>
    </dgm:pt>
    <dgm:pt modelId="{2B43AED1-7E8D-4364-8C26-30C7C758E58B}" type="pres">
      <dgm:prSet presAssocID="{C7F60F83-3B29-43AD-A9EA-22D43412B6CB}" presName="spaceBetweenRectangles" presStyleCnt="0"/>
      <dgm:spPr/>
    </dgm:pt>
    <dgm:pt modelId="{A797F6E6-BD40-4843-AA9A-29156422F478}" type="pres">
      <dgm:prSet presAssocID="{676F85D2-212C-4AD1-A087-65305F8EB9FD}" presName="parentLin" presStyleCnt="0"/>
      <dgm:spPr/>
    </dgm:pt>
    <dgm:pt modelId="{6BBD282D-5573-47EE-822A-DA03DA0CF8D5}" type="pres">
      <dgm:prSet presAssocID="{676F85D2-212C-4AD1-A087-65305F8EB9F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8CD24DC-F1A5-4715-885C-1272F468839A}" type="pres">
      <dgm:prSet presAssocID="{676F85D2-212C-4AD1-A087-65305F8EB9FD}" presName="parentText" presStyleLbl="node1" presStyleIdx="1" presStyleCnt="4" custScaleX="141468" custScaleY="250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847C7-3D9B-4F15-8F22-43CD14F86A72}" type="pres">
      <dgm:prSet presAssocID="{676F85D2-212C-4AD1-A087-65305F8EB9FD}" presName="negativeSpace" presStyleCnt="0"/>
      <dgm:spPr/>
    </dgm:pt>
    <dgm:pt modelId="{8A6B891E-0A7C-4BBD-9BF4-6661382BD29D}" type="pres">
      <dgm:prSet presAssocID="{676F85D2-212C-4AD1-A087-65305F8EB9FD}" presName="childText" presStyleLbl="conFgAcc1" presStyleIdx="1" presStyleCnt="4">
        <dgm:presLayoutVars>
          <dgm:bulletEnabled val="1"/>
        </dgm:presLayoutVars>
      </dgm:prSet>
      <dgm:spPr/>
    </dgm:pt>
    <dgm:pt modelId="{FFFB8828-827A-4CFE-8CD6-85EB883CD271}" type="pres">
      <dgm:prSet presAssocID="{B601C026-47B4-45AB-938C-3B8945219B4D}" presName="spaceBetweenRectangles" presStyleCnt="0"/>
      <dgm:spPr/>
    </dgm:pt>
    <dgm:pt modelId="{4E0C86DE-F470-47DC-9ADE-8A190BB64E40}" type="pres">
      <dgm:prSet presAssocID="{306AD7B8-ADBC-4740-A684-4874E8897AF3}" presName="parentLin" presStyleCnt="0"/>
      <dgm:spPr/>
    </dgm:pt>
    <dgm:pt modelId="{A227FA9A-14C3-40D9-A656-4C3BE9531276}" type="pres">
      <dgm:prSet presAssocID="{306AD7B8-ADBC-4740-A684-4874E8897AF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1A215CD-F761-4995-8ACF-9FBF2F05E914}" type="pres">
      <dgm:prSet presAssocID="{306AD7B8-ADBC-4740-A684-4874E8897AF3}" presName="parentText" presStyleLbl="node1" presStyleIdx="2" presStyleCnt="4" custScaleX="136460" custScaleY="537228" custLinFactNeighborX="-9899" custLinFactNeighborY="429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B07EB-C18B-42E1-B91E-DD1A56B73B2D}" type="pres">
      <dgm:prSet presAssocID="{306AD7B8-ADBC-4740-A684-4874E8897AF3}" presName="negativeSpace" presStyleCnt="0"/>
      <dgm:spPr/>
    </dgm:pt>
    <dgm:pt modelId="{6DC65DE3-8DB4-40BF-898A-D0F79079E045}" type="pres">
      <dgm:prSet presAssocID="{306AD7B8-ADBC-4740-A684-4874E8897AF3}" presName="childText" presStyleLbl="conFgAcc1" presStyleIdx="2" presStyleCnt="4">
        <dgm:presLayoutVars>
          <dgm:bulletEnabled val="1"/>
        </dgm:presLayoutVars>
      </dgm:prSet>
      <dgm:spPr/>
    </dgm:pt>
    <dgm:pt modelId="{4354F6F7-7B6C-454F-84C4-8062ADE0F0C6}" type="pres">
      <dgm:prSet presAssocID="{454EE9A1-271C-4F88-8FE8-35B3C33A4202}" presName="spaceBetweenRectangles" presStyleCnt="0"/>
      <dgm:spPr/>
    </dgm:pt>
    <dgm:pt modelId="{5A4DE11B-BC1E-4D08-9D9A-AC0F1583364F}" type="pres">
      <dgm:prSet presAssocID="{E469572C-D001-4201-A532-8371586F0835}" presName="parentLin" presStyleCnt="0"/>
      <dgm:spPr/>
    </dgm:pt>
    <dgm:pt modelId="{EE43B324-E1D5-49B2-89E8-18B40C884A36}" type="pres">
      <dgm:prSet presAssocID="{E469572C-D001-4201-A532-8371586F083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EA5BDC4-1406-4BF4-99C6-4E22ACFF4E2C}" type="pres">
      <dgm:prSet presAssocID="{E469572C-D001-4201-A532-8371586F0835}" presName="parentText" presStyleLbl="node1" presStyleIdx="3" presStyleCnt="4" custScaleX="135975" custScaleY="586734" custLinFactNeighborX="-9899" custLinFactNeighborY="21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D245F-B8A6-48B7-8909-758A08280B71}" type="pres">
      <dgm:prSet presAssocID="{E469572C-D001-4201-A532-8371586F0835}" presName="negativeSpace" presStyleCnt="0"/>
      <dgm:spPr/>
    </dgm:pt>
    <dgm:pt modelId="{296673B0-C04D-47BD-AC71-133FA6E559EA}" type="pres">
      <dgm:prSet presAssocID="{E469572C-D001-4201-A532-8371586F083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FADDFD2-ABD4-4C65-9845-9B5ABC7C59EF}" type="presOf" srcId="{306AD7B8-ADBC-4740-A684-4874E8897AF3}" destId="{D1A215CD-F761-4995-8ACF-9FBF2F05E914}" srcOrd="1" destOrd="0" presId="urn:microsoft.com/office/officeart/2005/8/layout/list1"/>
    <dgm:cxn modelId="{1D9B5E49-D708-42CC-96C8-3523ABB77373}" srcId="{E3246E9A-55F3-4E4C-A788-8CEE6CBF3BDF}" destId="{676F85D2-212C-4AD1-A087-65305F8EB9FD}" srcOrd="1" destOrd="0" parTransId="{FBCD1550-5BB1-4D8F-A2CE-EEA241E8421C}" sibTransId="{B601C026-47B4-45AB-938C-3B8945219B4D}"/>
    <dgm:cxn modelId="{198CDCAD-93B1-450B-8E33-68DFA39EF300}" type="presOf" srcId="{D21E005E-4F03-444A-9708-67E2F87B7482}" destId="{52D8CD31-0E7B-42A7-AB95-6BEA287DE235}" srcOrd="1" destOrd="0" presId="urn:microsoft.com/office/officeart/2005/8/layout/list1"/>
    <dgm:cxn modelId="{902EB96F-0885-4A2D-9602-6D493C21183C}" type="presOf" srcId="{E469572C-D001-4201-A532-8371586F0835}" destId="{8EA5BDC4-1406-4BF4-99C6-4E22ACFF4E2C}" srcOrd="1" destOrd="0" presId="urn:microsoft.com/office/officeart/2005/8/layout/list1"/>
    <dgm:cxn modelId="{F3AB9B15-5924-43B9-B9D6-7EB3F624CC37}" type="presOf" srcId="{D21E005E-4F03-444A-9708-67E2F87B7482}" destId="{59EB39DF-D5E7-4948-BC89-47AEB032AE11}" srcOrd="0" destOrd="0" presId="urn:microsoft.com/office/officeart/2005/8/layout/list1"/>
    <dgm:cxn modelId="{F9988A9C-883A-430E-BBC8-EC6389FE2DF1}" type="presOf" srcId="{676F85D2-212C-4AD1-A087-65305F8EB9FD}" destId="{6BBD282D-5573-47EE-822A-DA03DA0CF8D5}" srcOrd="0" destOrd="0" presId="urn:microsoft.com/office/officeart/2005/8/layout/list1"/>
    <dgm:cxn modelId="{EDAE5975-51FF-4EBC-870E-E53C631401F0}" srcId="{E3246E9A-55F3-4E4C-A788-8CEE6CBF3BDF}" destId="{306AD7B8-ADBC-4740-A684-4874E8897AF3}" srcOrd="2" destOrd="0" parTransId="{F5A59802-1340-4B2C-BDD2-3DE1D7DFDD26}" sibTransId="{454EE9A1-271C-4F88-8FE8-35B3C33A4202}"/>
    <dgm:cxn modelId="{35C96BBD-9FD4-4D58-B45E-134E9D84A7BA}" srcId="{E3246E9A-55F3-4E4C-A788-8CEE6CBF3BDF}" destId="{E469572C-D001-4201-A532-8371586F0835}" srcOrd="3" destOrd="0" parTransId="{05EF7897-AE14-4376-8551-833A69F8AD00}" sibTransId="{75BB63A1-6B1A-4130-865D-934C95BA92BD}"/>
    <dgm:cxn modelId="{3DCEBAA6-AA71-40F8-84A4-2CE78DDC245A}" type="presOf" srcId="{306AD7B8-ADBC-4740-A684-4874E8897AF3}" destId="{A227FA9A-14C3-40D9-A656-4C3BE9531276}" srcOrd="0" destOrd="0" presId="urn:microsoft.com/office/officeart/2005/8/layout/list1"/>
    <dgm:cxn modelId="{EF17ED16-C828-4AC2-801A-5AA6A5D1BE4B}" type="presOf" srcId="{E3246E9A-55F3-4E4C-A788-8CEE6CBF3BDF}" destId="{F0E08A7B-E15B-449B-8350-F2A9A5EA7375}" srcOrd="0" destOrd="0" presId="urn:microsoft.com/office/officeart/2005/8/layout/list1"/>
    <dgm:cxn modelId="{C3F13407-52F1-481A-B412-7C23D0FDC76E}" srcId="{E3246E9A-55F3-4E4C-A788-8CEE6CBF3BDF}" destId="{D21E005E-4F03-444A-9708-67E2F87B7482}" srcOrd="0" destOrd="0" parTransId="{1CFA999B-8DB7-4926-B52C-4903B5637121}" sibTransId="{C7F60F83-3B29-43AD-A9EA-22D43412B6CB}"/>
    <dgm:cxn modelId="{DB16AA60-8AC2-4152-96FD-1713585B5714}" type="presOf" srcId="{676F85D2-212C-4AD1-A087-65305F8EB9FD}" destId="{58CD24DC-F1A5-4715-885C-1272F468839A}" srcOrd="1" destOrd="0" presId="urn:microsoft.com/office/officeart/2005/8/layout/list1"/>
    <dgm:cxn modelId="{DB6ED772-87FC-4634-85A8-D147A1CE484C}" type="presOf" srcId="{E469572C-D001-4201-A532-8371586F0835}" destId="{EE43B324-E1D5-49B2-89E8-18B40C884A36}" srcOrd="0" destOrd="0" presId="urn:microsoft.com/office/officeart/2005/8/layout/list1"/>
    <dgm:cxn modelId="{ECCB2B48-5F58-4D52-B0B7-CAEBA06B9640}" type="presParOf" srcId="{F0E08A7B-E15B-449B-8350-F2A9A5EA7375}" destId="{FC11B112-A750-4539-93BD-519D21F83654}" srcOrd="0" destOrd="0" presId="urn:microsoft.com/office/officeart/2005/8/layout/list1"/>
    <dgm:cxn modelId="{1D29BA53-23C6-4FAA-B842-8E7285E403A5}" type="presParOf" srcId="{FC11B112-A750-4539-93BD-519D21F83654}" destId="{59EB39DF-D5E7-4948-BC89-47AEB032AE11}" srcOrd="0" destOrd="0" presId="urn:microsoft.com/office/officeart/2005/8/layout/list1"/>
    <dgm:cxn modelId="{3577763F-BF23-43FB-9463-AA0A88AEA123}" type="presParOf" srcId="{FC11B112-A750-4539-93BD-519D21F83654}" destId="{52D8CD31-0E7B-42A7-AB95-6BEA287DE235}" srcOrd="1" destOrd="0" presId="urn:microsoft.com/office/officeart/2005/8/layout/list1"/>
    <dgm:cxn modelId="{5C457A2E-41A5-4A45-8405-69084F4EC302}" type="presParOf" srcId="{F0E08A7B-E15B-449B-8350-F2A9A5EA7375}" destId="{85018D07-4085-473A-B36A-A65012DECCD9}" srcOrd="1" destOrd="0" presId="urn:microsoft.com/office/officeart/2005/8/layout/list1"/>
    <dgm:cxn modelId="{03B0B30D-6B02-4E9A-8EE0-4FF74CEA52A5}" type="presParOf" srcId="{F0E08A7B-E15B-449B-8350-F2A9A5EA7375}" destId="{2013ACB0-0F15-41ED-8209-424465D7328A}" srcOrd="2" destOrd="0" presId="urn:microsoft.com/office/officeart/2005/8/layout/list1"/>
    <dgm:cxn modelId="{45E36F3D-558E-4DD9-BCAB-C4290FF4FE05}" type="presParOf" srcId="{F0E08A7B-E15B-449B-8350-F2A9A5EA7375}" destId="{2B43AED1-7E8D-4364-8C26-30C7C758E58B}" srcOrd="3" destOrd="0" presId="urn:microsoft.com/office/officeart/2005/8/layout/list1"/>
    <dgm:cxn modelId="{D5CC715B-71CC-4F99-948F-B4D6D0AB37DC}" type="presParOf" srcId="{F0E08A7B-E15B-449B-8350-F2A9A5EA7375}" destId="{A797F6E6-BD40-4843-AA9A-29156422F478}" srcOrd="4" destOrd="0" presId="urn:microsoft.com/office/officeart/2005/8/layout/list1"/>
    <dgm:cxn modelId="{D0D298DB-7DB9-4191-802E-D0DBE78CA40D}" type="presParOf" srcId="{A797F6E6-BD40-4843-AA9A-29156422F478}" destId="{6BBD282D-5573-47EE-822A-DA03DA0CF8D5}" srcOrd="0" destOrd="0" presId="urn:microsoft.com/office/officeart/2005/8/layout/list1"/>
    <dgm:cxn modelId="{F126210E-F9B0-434F-8C18-5D9AC63CCD47}" type="presParOf" srcId="{A797F6E6-BD40-4843-AA9A-29156422F478}" destId="{58CD24DC-F1A5-4715-885C-1272F468839A}" srcOrd="1" destOrd="0" presId="urn:microsoft.com/office/officeart/2005/8/layout/list1"/>
    <dgm:cxn modelId="{8F254973-8460-4A2E-8395-86EBC42DE8EA}" type="presParOf" srcId="{F0E08A7B-E15B-449B-8350-F2A9A5EA7375}" destId="{145847C7-3D9B-4F15-8F22-43CD14F86A72}" srcOrd="5" destOrd="0" presId="urn:microsoft.com/office/officeart/2005/8/layout/list1"/>
    <dgm:cxn modelId="{B183A014-F400-4630-B10B-E6691D697371}" type="presParOf" srcId="{F0E08A7B-E15B-449B-8350-F2A9A5EA7375}" destId="{8A6B891E-0A7C-4BBD-9BF4-6661382BD29D}" srcOrd="6" destOrd="0" presId="urn:microsoft.com/office/officeart/2005/8/layout/list1"/>
    <dgm:cxn modelId="{1DD18061-C1DE-49CC-99D2-02B76E9FDE2E}" type="presParOf" srcId="{F0E08A7B-E15B-449B-8350-F2A9A5EA7375}" destId="{FFFB8828-827A-4CFE-8CD6-85EB883CD271}" srcOrd="7" destOrd="0" presId="urn:microsoft.com/office/officeart/2005/8/layout/list1"/>
    <dgm:cxn modelId="{BB4E68DF-6F99-4F20-953E-973BED42EDEB}" type="presParOf" srcId="{F0E08A7B-E15B-449B-8350-F2A9A5EA7375}" destId="{4E0C86DE-F470-47DC-9ADE-8A190BB64E40}" srcOrd="8" destOrd="0" presId="urn:microsoft.com/office/officeart/2005/8/layout/list1"/>
    <dgm:cxn modelId="{FD472DAB-DF75-44DE-BCF9-456433143F3D}" type="presParOf" srcId="{4E0C86DE-F470-47DC-9ADE-8A190BB64E40}" destId="{A227FA9A-14C3-40D9-A656-4C3BE9531276}" srcOrd="0" destOrd="0" presId="urn:microsoft.com/office/officeart/2005/8/layout/list1"/>
    <dgm:cxn modelId="{EC6FD860-DDC1-4207-BA2D-1FA2AEEA97E8}" type="presParOf" srcId="{4E0C86DE-F470-47DC-9ADE-8A190BB64E40}" destId="{D1A215CD-F761-4995-8ACF-9FBF2F05E914}" srcOrd="1" destOrd="0" presId="urn:microsoft.com/office/officeart/2005/8/layout/list1"/>
    <dgm:cxn modelId="{54F80667-B972-4E22-88F3-FA438E0E8A23}" type="presParOf" srcId="{F0E08A7B-E15B-449B-8350-F2A9A5EA7375}" destId="{9A3B07EB-C18B-42E1-B91E-DD1A56B73B2D}" srcOrd="9" destOrd="0" presId="urn:microsoft.com/office/officeart/2005/8/layout/list1"/>
    <dgm:cxn modelId="{ABB3415D-BE38-421F-AFFC-495C8DEBAB9E}" type="presParOf" srcId="{F0E08A7B-E15B-449B-8350-F2A9A5EA7375}" destId="{6DC65DE3-8DB4-40BF-898A-D0F79079E045}" srcOrd="10" destOrd="0" presId="urn:microsoft.com/office/officeart/2005/8/layout/list1"/>
    <dgm:cxn modelId="{0B0A4B89-D30B-4E4C-B4BD-4A314A5801B0}" type="presParOf" srcId="{F0E08A7B-E15B-449B-8350-F2A9A5EA7375}" destId="{4354F6F7-7B6C-454F-84C4-8062ADE0F0C6}" srcOrd="11" destOrd="0" presId="urn:microsoft.com/office/officeart/2005/8/layout/list1"/>
    <dgm:cxn modelId="{A6CCF615-234A-497E-A231-7F0D35320C0D}" type="presParOf" srcId="{F0E08A7B-E15B-449B-8350-F2A9A5EA7375}" destId="{5A4DE11B-BC1E-4D08-9D9A-AC0F1583364F}" srcOrd="12" destOrd="0" presId="urn:microsoft.com/office/officeart/2005/8/layout/list1"/>
    <dgm:cxn modelId="{899E5AE5-041A-4CAF-B0B4-56BEA57AA514}" type="presParOf" srcId="{5A4DE11B-BC1E-4D08-9D9A-AC0F1583364F}" destId="{EE43B324-E1D5-49B2-89E8-18B40C884A36}" srcOrd="0" destOrd="0" presId="urn:microsoft.com/office/officeart/2005/8/layout/list1"/>
    <dgm:cxn modelId="{D585FA4A-C6A8-42AF-B4F3-A6B84482CBDF}" type="presParOf" srcId="{5A4DE11B-BC1E-4D08-9D9A-AC0F1583364F}" destId="{8EA5BDC4-1406-4BF4-99C6-4E22ACFF4E2C}" srcOrd="1" destOrd="0" presId="urn:microsoft.com/office/officeart/2005/8/layout/list1"/>
    <dgm:cxn modelId="{27A53B28-087E-4E13-AC78-B5CCFD8B2F80}" type="presParOf" srcId="{F0E08A7B-E15B-449B-8350-F2A9A5EA7375}" destId="{028D245F-B8A6-48B7-8909-758A08280B71}" srcOrd="13" destOrd="0" presId="urn:microsoft.com/office/officeart/2005/8/layout/list1"/>
    <dgm:cxn modelId="{E065B13E-7E9E-45E2-8C0C-F45A47C99F8B}" type="presParOf" srcId="{F0E08A7B-E15B-449B-8350-F2A9A5EA7375}" destId="{296673B0-C04D-47BD-AC71-133FA6E559E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65480B-6527-4E0C-AAD3-A571F5C5DC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7676A3-7B5D-480B-BEE9-DBB12A00829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Сокращение вложений в производства достигшего пределов роста доминирующего технологического уклада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EBB8DF8-1C12-4A91-B50D-C9D3D7735E1B}" type="parTrans" cxnId="{358BD357-0B8C-4FDF-A4C6-1FE9C205744A}">
      <dgm:prSet/>
      <dgm:spPr/>
      <dgm:t>
        <a:bodyPr/>
        <a:lstStyle/>
        <a:p>
          <a:endParaRPr lang="ru-RU"/>
        </a:p>
      </dgm:t>
    </dgm:pt>
    <dgm:pt modelId="{1A2F5196-07FD-49C4-BBD9-2C8AB3999E66}" type="sibTrans" cxnId="{358BD357-0B8C-4FDF-A4C6-1FE9C205744A}">
      <dgm:prSet/>
      <dgm:spPr/>
      <dgm:t>
        <a:bodyPr/>
        <a:lstStyle/>
        <a:p>
          <a:endParaRPr lang="ru-RU"/>
        </a:p>
      </dgm:t>
    </dgm:pt>
    <dgm:pt modelId="{E997682C-5E82-45CE-8FC1-AD6A8BC865F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Значительный избыточный капитал, ищущий сферу применения</a:t>
          </a:r>
          <a:endParaRPr lang="ru-RU" sz="1800" dirty="0"/>
        </a:p>
      </dgm:t>
    </dgm:pt>
    <dgm:pt modelId="{8875EA40-542F-40C8-B7CB-F36354B8809B}" type="parTrans" cxnId="{2A3923DE-12C4-4F59-9943-4E18D92B35D4}">
      <dgm:prSet/>
      <dgm:spPr/>
      <dgm:t>
        <a:bodyPr/>
        <a:lstStyle/>
        <a:p>
          <a:endParaRPr lang="ru-RU"/>
        </a:p>
      </dgm:t>
    </dgm:pt>
    <dgm:pt modelId="{D08D9790-CCCF-409B-B2EB-9AD874A4201F}" type="sibTrans" cxnId="{2A3923DE-12C4-4F59-9943-4E18D92B35D4}">
      <dgm:prSet/>
      <dgm:spPr/>
      <dgm:t>
        <a:bodyPr/>
        <a:lstStyle/>
        <a:p>
          <a:endParaRPr lang="ru-RU"/>
        </a:p>
      </dgm:t>
    </dgm:pt>
    <dgm:pt modelId="{23ED1C6F-2E3E-4FCE-AB60-D700ADA53DB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Спрос на ценные бумаги передовых фирм, формирующих траекторию роста нового технологического уклада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5B4CCFC0-CE73-4E1D-B7C7-31506F84715B}" type="parTrans" cxnId="{398F8BBB-304F-445B-8A54-8879C363CA97}">
      <dgm:prSet/>
      <dgm:spPr/>
      <dgm:t>
        <a:bodyPr/>
        <a:lstStyle/>
        <a:p>
          <a:endParaRPr lang="ru-RU"/>
        </a:p>
      </dgm:t>
    </dgm:pt>
    <dgm:pt modelId="{39F4FF66-D72F-4692-8BF1-2C11F839692F}" type="sibTrans" cxnId="{398F8BBB-304F-445B-8A54-8879C363CA97}">
      <dgm:prSet/>
      <dgm:spPr/>
      <dgm:t>
        <a:bodyPr/>
        <a:lstStyle/>
        <a:p>
          <a:endParaRPr lang="ru-RU"/>
        </a:p>
      </dgm:t>
    </dgm:pt>
    <dgm:pt modelId="{68C47B8C-C074-4A3F-8A85-81D9D42D6DF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Высокая рискованность инвестиций в производства еще не  сформировавшегося нового технологического уклада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A427D686-83C8-4983-8DF1-431CA7086644}" type="parTrans" cxnId="{13D700F8-732D-48CD-B59D-AED447EFCA61}">
      <dgm:prSet/>
      <dgm:spPr/>
      <dgm:t>
        <a:bodyPr/>
        <a:lstStyle/>
        <a:p>
          <a:endParaRPr lang="ru-RU"/>
        </a:p>
      </dgm:t>
    </dgm:pt>
    <dgm:pt modelId="{6E3C8B85-6E41-4E69-A4E2-612E330C2BF7}" type="sibTrans" cxnId="{13D700F8-732D-48CD-B59D-AED447EFCA61}">
      <dgm:prSet/>
      <dgm:spPr/>
      <dgm:t>
        <a:bodyPr/>
        <a:lstStyle/>
        <a:p>
          <a:endParaRPr lang="ru-RU"/>
        </a:p>
      </dgm:t>
    </dgm:pt>
    <dgm:pt modelId="{AB1D6930-78AF-4E6C-B574-0A5A8D989E0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Благоприятные условия для финансовых спекуляций с целью присвоения средств доверчивых инвесторов под видом прорывных инновационных   проектов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66E4FEC1-4088-480F-A2D6-F92BB5158048}" type="parTrans" cxnId="{B282482F-B2F1-4599-9E87-A16126E9B039}">
      <dgm:prSet/>
      <dgm:spPr/>
      <dgm:t>
        <a:bodyPr/>
        <a:lstStyle/>
        <a:p>
          <a:endParaRPr lang="ru-RU"/>
        </a:p>
      </dgm:t>
    </dgm:pt>
    <dgm:pt modelId="{DB3DF5C4-1C40-43C8-929A-D1B3A62AF515}" type="sibTrans" cxnId="{B282482F-B2F1-4599-9E87-A16126E9B039}">
      <dgm:prSet/>
      <dgm:spPr/>
      <dgm:t>
        <a:bodyPr/>
        <a:lstStyle/>
        <a:p>
          <a:endParaRPr lang="ru-RU"/>
        </a:p>
      </dgm:t>
    </dgm:pt>
    <dgm:pt modelId="{490148F3-7538-43EC-AF83-B87C92C20080}" type="pres">
      <dgm:prSet presAssocID="{B065480B-6527-4E0C-AAD3-A571F5C5DC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F4768B-34E2-4E91-A069-34DC844D7D7A}" type="pres">
      <dgm:prSet presAssocID="{D07676A3-7B5D-480B-BEE9-DBB12A008293}" presName="parentLin" presStyleCnt="0"/>
      <dgm:spPr/>
    </dgm:pt>
    <dgm:pt modelId="{7B701EA6-F89D-4381-A3A5-4D94677A16C1}" type="pres">
      <dgm:prSet presAssocID="{D07676A3-7B5D-480B-BEE9-DBB12A00829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5360788-2B94-4687-854C-57CDC8DC766D}" type="pres">
      <dgm:prSet presAssocID="{D07676A3-7B5D-480B-BEE9-DBB12A008293}" presName="parentText" presStyleLbl="node1" presStyleIdx="0" presStyleCnt="5" custScaleX="136689" custScaleY="422748" custLinFactNeighborX="-12305" custLinFactNeighborY="-770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424D6-8D12-41EB-BFD3-6AD0ADECD6ED}" type="pres">
      <dgm:prSet presAssocID="{D07676A3-7B5D-480B-BEE9-DBB12A008293}" presName="negativeSpace" presStyleCnt="0"/>
      <dgm:spPr/>
    </dgm:pt>
    <dgm:pt modelId="{124EFCDD-68B5-4C35-B299-3C5FEA5CB73A}" type="pres">
      <dgm:prSet presAssocID="{D07676A3-7B5D-480B-BEE9-DBB12A008293}" presName="childText" presStyleLbl="conFgAcc1" presStyleIdx="0" presStyleCnt="5">
        <dgm:presLayoutVars>
          <dgm:bulletEnabled val="1"/>
        </dgm:presLayoutVars>
      </dgm:prSet>
      <dgm:spPr/>
    </dgm:pt>
    <dgm:pt modelId="{D086AC10-E10B-4A04-9070-6316181D90D8}" type="pres">
      <dgm:prSet presAssocID="{1A2F5196-07FD-49C4-BBD9-2C8AB3999E66}" presName="spaceBetweenRectangles" presStyleCnt="0"/>
      <dgm:spPr/>
    </dgm:pt>
    <dgm:pt modelId="{C8F02F02-1B72-45BA-A67F-AC4D77FD14C8}" type="pres">
      <dgm:prSet presAssocID="{E997682C-5E82-45CE-8FC1-AD6A8BC865FD}" presName="parentLin" presStyleCnt="0"/>
      <dgm:spPr/>
    </dgm:pt>
    <dgm:pt modelId="{A33D30BE-EEC7-488E-A07B-A2EB7EDC59CB}" type="pres">
      <dgm:prSet presAssocID="{E997682C-5E82-45CE-8FC1-AD6A8BC865F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A3AEF08-E074-4FFD-8006-CFA859F383DC}" type="pres">
      <dgm:prSet presAssocID="{E997682C-5E82-45CE-8FC1-AD6A8BC865FD}" presName="parentText" presStyleLbl="node1" presStyleIdx="1" presStyleCnt="5" custScaleX="134606" custScaleY="383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D55-D82D-4352-ABF5-286F0884146D}" type="pres">
      <dgm:prSet presAssocID="{E997682C-5E82-45CE-8FC1-AD6A8BC865FD}" presName="negativeSpace" presStyleCnt="0"/>
      <dgm:spPr/>
    </dgm:pt>
    <dgm:pt modelId="{474E3BD5-C519-4780-AECA-E71D6837D4B8}" type="pres">
      <dgm:prSet presAssocID="{E997682C-5E82-45CE-8FC1-AD6A8BC865FD}" presName="childText" presStyleLbl="conFgAcc1" presStyleIdx="1" presStyleCnt="5">
        <dgm:presLayoutVars>
          <dgm:bulletEnabled val="1"/>
        </dgm:presLayoutVars>
      </dgm:prSet>
      <dgm:spPr/>
    </dgm:pt>
    <dgm:pt modelId="{A5F0AF14-8E64-4736-907A-BC77263DD129}" type="pres">
      <dgm:prSet presAssocID="{D08D9790-CCCF-409B-B2EB-9AD874A4201F}" presName="spaceBetweenRectangles" presStyleCnt="0"/>
      <dgm:spPr/>
    </dgm:pt>
    <dgm:pt modelId="{746B3399-8E78-4E88-A265-2A82D20CCCA7}" type="pres">
      <dgm:prSet presAssocID="{23ED1C6F-2E3E-4FCE-AB60-D700ADA53DBE}" presName="parentLin" presStyleCnt="0"/>
      <dgm:spPr/>
    </dgm:pt>
    <dgm:pt modelId="{FA2D3ECD-0585-44EA-9ED1-A08F0CEB9D0F}" type="pres">
      <dgm:prSet presAssocID="{23ED1C6F-2E3E-4FCE-AB60-D700ADA53DB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DF11593-5B55-43DD-B44A-DEBD862A536C}" type="pres">
      <dgm:prSet presAssocID="{23ED1C6F-2E3E-4FCE-AB60-D700ADA53DBE}" presName="parentText" presStyleLbl="node1" presStyleIdx="2" presStyleCnt="5" custScaleX="136086" custScaleY="412939" custLinFactNeighborX="-9987" custLinFactNeighborY="-14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0AE94-427D-4B49-9BB7-6A951C0A25F4}" type="pres">
      <dgm:prSet presAssocID="{23ED1C6F-2E3E-4FCE-AB60-D700ADA53DBE}" presName="negativeSpace" presStyleCnt="0"/>
      <dgm:spPr/>
    </dgm:pt>
    <dgm:pt modelId="{4E086EA8-9652-4F7D-BC73-B0E249576AFF}" type="pres">
      <dgm:prSet presAssocID="{23ED1C6F-2E3E-4FCE-AB60-D700ADA53DBE}" presName="childText" presStyleLbl="conFgAcc1" presStyleIdx="2" presStyleCnt="5">
        <dgm:presLayoutVars>
          <dgm:bulletEnabled val="1"/>
        </dgm:presLayoutVars>
      </dgm:prSet>
      <dgm:spPr/>
    </dgm:pt>
    <dgm:pt modelId="{8B431AD5-D1F1-4E3C-8C74-B4833978130E}" type="pres">
      <dgm:prSet presAssocID="{39F4FF66-D72F-4692-8BF1-2C11F839692F}" presName="spaceBetweenRectangles" presStyleCnt="0"/>
      <dgm:spPr/>
    </dgm:pt>
    <dgm:pt modelId="{020E141B-8B05-4EFB-BDC6-1B8FBA254CCA}" type="pres">
      <dgm:prSet presAssocID="{68C47B8C-C074-4A3F-8A85-81D9D42D6DF7}" presName="parentLin" presStyleCnt="0"/>
      <dgm:spPr/>
    </dgm:pt>
    <dgm:pt modelId="{38D68B84-157A-45FD-AA8D-64A34AF06BCF}" type="pres">
      <dgm:prSet presAssocID="{68C47B8C-C074-4A3F-8A85-81D9D42D6DF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FC311FE-AA7F-4616-A472-42414102261B}" type="pres">
      <dgm:prSet presAssocID="{68C47B8C-C074-4A3F-8A85-81D9D42D6DF7}" presName="parentText" presStyleLbl="node1" presStyleIdx="3" presStyleCnt="5" custScaleX="135348" custScaleY="533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30E93-6489-4EDB-8A54-269F34EF068D}" type="pres">
      <dgm:prSet presAssocID="{68C47B8C-C074-4A3F-8A85-81D9D42D6DF7}" presName="negativeSpace" presStyleCnt="0"/>
      <dgm:spPr/>
    </dgm:pt>
    <dgm:pt modelId="{B7794B9C-12E8-4227-AF05-D322C016F105}" type="pres">
      <dgm:prSet presAssocID="{68C47B8C-C074-4A3F-8A85-81D9D42D6DF7}" presName="childText" presStyleLbl="conFgAcc1" presStyleIdx="3" presStyleCnt="5" custLinFactNeighborX="-2499" custLinFactNeighborY="23289">
        <dgm:presLayoutVars>
          <dgm:bulletEnabled val="1"/>
        </dgm:presLayoutVars>
      </dgm:prSet>
      <dgm:spPr/>
    </dgm:pt>
    <dgm:pt modelId="{D912C94C-6136-4AC9-BFC5-17AC77506715}" type="pres">
      <dgm:prSet presAssocID="{6E3C8B85-6E41-4E69-A4E2-612E330C2BF7}" presName="spaceBetweenRectangles" presStyleCnt="0"/>
      <dgm:spPr/>
    </dgm:pt>
    <dgm:pt modelId="{94F6BFBF-05EF-4751-AACA-40D0622B15AE}" type="pres">
      <dgm:prSet presAssocID="{AB1D6930-78AF-4E6C-B574-0A5A8D989E07}" presName="parentLin" presStyleCnt="0"/>
      <dgm:spPr/>
    </dgm:pt>
    <dgm:pt modelId="{CD5572C9-47D6-4318-819D-5D4201090DDF}" type="pres">
      <dgm:prSet presAssocID="{AB1D6930-78AF-4E6C-B574-0A5A8D989E0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14D92BC-04E1-457A-B58E-1EC559701ED8}" type="pres">
      <dgm:prSet presAssocID="{AB1D6930-78AF-4E6C-B574-0A5A8D989E07}" presName="parentText" presStyleLbl="node1" presStyleIdx="4" presStyleCnt="5" custScaleX="135064" custScaleY="647720" custLinFactNeighborX="5234" custLinFactNeighborY="-18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A5A73-59F5-4CAA-AE57-A6127574E9DB}" type="pres">
      <dgm:prSet presAssocID="{AB1D6930-78AF-4E6C-B574-0A5A8D989E07}" presName="negativeSpace" presStyleCnt="0"/>
      <dgm:spPr/>
    </dgm:pt>
    <dgm:pt modelId="{138ABA35-0BD5-4087-9771-C6659F474BCE}" type="pres">
      <dgm:prSet presAssocID="{AB1D6930-78AF-4E6C-B574-0A5A8D989E0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9544F21-F47B-453F-A852-E045912031A8}" type="presOf" srcId="{AB1D6930-78AF-4E6C-B574-0A5A8D989E07}" destId="{CD5572C9-47D6-4318-819D-5D4201090DDF}" srcOrd="0" destOrd="0" presId="urn:microsoft.com/office/officeart/2005/8/layout/list1"/>
    <dgm:cxn modelId="{D5806651-AF7D-4FF9-8DC3-A0A8C98DE173}" type="presOf" srcId="{E997682C-5E82-45CE-8FC1-AD6A8BC865FD}" destId="{A33D30BE-EEC7-488E-A07B-A2EB7EDC59CB}" srcOrd="0" destOrd="0" presId="urn:microsoft.com/office/officeart/2005/8/layout/list1"/>
    <dgm:cxn modelId="{13D700F8-732D-48CD-B59D-AED447EFCA61}" srcId="{B065480B-6527-4E0C-AAD3-A571F5C5DC59}" destId="{68C47B8C-C074-4A3F-8A85-81D9D42D6DF7}" srcOrd="3" destOrd="0" parTransId="{A427D686-83C8-4983-8DF1-431CA7086644}" sibTransId="{6E3C8B85-6E41-4E69-A4E2-612E330C2BF7}"/>
    <dgm:cxn modelId="{E1658393-ACAE-46F4-8D84-CDFFC7D81A4A}" type="presOf" srcId="{AB1D6930-78AF-4E6C-B574-0A5A8D989E07}" destId="{014D92BC-04E1-457A-B58E-1EC559701ED8}" srcOrd="1" destOrd="0" presId="urn:microsoft.com/office/officeart/2005/8/layout/list1"/>
    <dgm:cxn modelId="{19C203EE-5DF4-4913-BEA4-3F2448BC5B06}" type="presOf" srcId="{D07676A3-7B5D-480B-BEE9-DBB12A008293}" destId="{7B701EA6-F89D-4381-A3A5-4D94677A16C1}" srcOrd="0" destOrd="0" presId="urn:microsoft.com/office/officeart/2005/8/layout/list1"/>
    <dgm:cxn modelId="{B282482F-B2F1-4599-9E87-A16126E9B039}" srcId="{B065480B-6527-4E0C-AAD3-A571F5C5DC59}" destId="{AB1D6930-78AF-4E6C-B574-0A5A8D989E07}" srcOrd="4" destOrd="0" parTransId="{66E4FEC1-4088-480F-A2D6-F92BB5158048}" sibTransId="{DB3DF5C4-1C40-43C8-929A-D1B3A62AF515}"/>
    <dgm:cxn modelId="{05607102-EBEB-40E0-A2BB-9FA24D558B14}" type="presOf" srcId="{68C47B8C-C074-4A3F-8A85-81D9D42D6DF7}" destId="{38D68B84-157A-45FD-AA8D-64A34AF06BCF}" srcOrd="0" destOrd="0" presId="urn:microsoft.com/office/officeart/2005/8/layout/list1"/>
    <dgm:cxn modelId="{D279F8C8-64BF-425F-BF19-04BFFA805120}" type="presOf" srcId="{23ED1C6F-2E3E-4FCE-AB60-D700ADA53DBE}" destId="{FA2D3ECD-0585-44EA-9ED1-A08F0CEB9D0F}" srcOrd="0" destOrd="0" presId="urn:microsoft.com/office/officeart/2005/8/layout/list1"/>
    <dgm:cxn modelId="{08C605D4-439C-4388-968B-88D0A55650DA}" type="presOf" srcId="{23ED1C6F-2E3E-4FCE-AB60-D700ADA53DBE}" destId="{6DF11593-5B55-43DD-B44A-DEBD862A536C}" srcOrd="1" destOrd="0" presId="urn:microsoft.com/office/officeart/2005/8/layout/list1"/>
    <dgm:cxn modelId="{407E363C-A6D3-49F7-AF99-8F8DC5EB548E}" type="presOf" srcId="{68C47B8C-C074-4A3F-8A85-81D9D42D6DF7}" destId="{0FC311FE-AA7F-4616-A472-42414102261B}" srcOrd="1" destOrd="0" presId="urn:microsoft.com/office/officeart/2005/8/layout/list1"/>
    <dgm:cxn modelId="{398F8BBB-304F-445B-8A54-8879C363CA97}" srcId="{B065480B-6527-4E0C-AAD3-A571F5C5DC59}" destId="{23ED1C6F-2E3E-4FCE-AB60-D700ADA53DBE}" srcOrd="2" destOrd="0" parTransId="{5B4CCFC0-CE73-4E1D-B7C7-31506F84715B}" sibTransId="{39F4FF66-D72F-4692-8BF1-2C11F839692F}"/>
    <dgm:cxn modelId="{B44AB3D3-2F98-4941-96D5-57C206BA5ACC}" type="presOf" srcId="{D07676A3-7B5D-480B-BEE9-DBB12A008293}" destId="{15360788-2B94-4687-854C-57CDC8DC766D}" srcOrd="1" destOrd="0" presId="urn:microsoft.com/office/officeart/2005/8/layout/list1"/>
    <dgm:cxn modelId="{358BD357-0B8C-4FDF-A4C6-1FE9C205744A}" srcId="{B065480B-6527-4E0C-AAD3-A571F5C5DC59}" destId="{D07676A3-7B5D-480B-BEE9-DBB12A008293}" srcOrd="0" destOrd="0" parTransId="{6EBB8DF8-1C12-4A91-B50D-C9D3D7735E1B}" sibTransId="{1A2F5196-07FD-49C4-BBD9-2C8AB3999E66}"/>
    <dgm:cxn modelId="{B6408026-C09E-42DD-A783-38C844FB56BF}" type="presOf" srcId="{B065480B-6527-4E0C-AAD3-A571F5C5DC59}" destId="{490148F3-7538-43EC-AF83-B87C92C20080}" srcOrd="0" destOrd="0" presId="urn:microsoft.com/office/officeart/2005/8/layout/list1"/>
    <dgm:cxn modelId="{6112E98D-EFE3-454A-B7C2-91A0C9E1BDA2}" type="presOf" srcId="{E997682C-5E82-45CE-8FC1-AD6A8BC865FD}" destId="{2A3AEF08-E074-4FFD-8006-CFA859F383DC}" srcOrd="1" destOrd="0" presId="urn:microsoft.com/office/officeart/2005/8/layout/list1"/>
    <dgm:cxn modelId="{2A3923DE-12C4-4F59-9943-4E18D92B35D4}" srcId="{B065480B-6527-4E0C-AAD3-A571F5C5DC59}" destId="{E997682C-5E82-45CE-8FC1-AD6A8BC865FD}" srcOrd="1" destOrd="0" parTransId="{8875EA40-542F-40C8-B7CB-F36354B8809B}" sibTransId="{D08D9790-CCCF-409B-B2EB-9AD874A4201F}"/>
    <dgm:cxn modelId="{8F2775A7-0ED9-410A-BC31-C3622670E424}" type="presParOf" srcId="{490148F3-7538-43EC-AF83-B87C92C20080}" destId="{68F4768B-34E2-4E91-A069-34DC844D7D7A}" srcOrd="0" destOrd="0" presId="urn:microsoft.com/office/officeart/2005/8/layout/list1"/>
    <dgm:cxn modelId="{E6D77FA3-F45D-4867-AC22-A12D1A85381B}" type="presParOf" srcId="{68F4768B-34E2-4E91-A069-34DC844D7D7A}" destId="{7B701EA6-F89D-4381-A3A5-4D94677A16C1}" srcOrd="0" destOrd="0" presId="urn:microsoft.com/office/officeart/2005/8/layout/list1"/>
    <dgm:cxn modelId="{70BF0A27-F960-4C1C-B572-6BB37C6A3342}" type="presParOf" srcId="{68F4768B-34E2-4E91-A069-34DC844D7D7A}" destId="{15360788-2B94-4687-854C-57CDC8DC766D}" srcOrd="1" destOrd="0" presId="urn:microsoft.com/office/officeart/2005/8/layout/list1"/>
    <dgm:cxn modelId="{AB3002B6-5A35-4F2F-9651-6C239A63AE3E}" type="presParOf" srcId="{490148F3-7538-43EC-AF83-B87C92C20080}" destId="{1F1424D6-8D12-41EB-BFD3-6AD0ADECD6ED}" srcOrd="1" destOrd="0" presId="urn:microsoft.com/office/officeart/2005/8/layout/list1"/>
    <dgm:cxn modelId="{AF505333-017E-4100-A459-418C9E78E593}" type="presParOf" srcId="{490148F3-7538-43EC-AF83-B87C92C20080}" destId="{124EFCDD-68B5-4C35-B299-3C5FEA5CB73A}" srcOrd="2" destOrd="0" presId="urn:microsoft.com/office/officeart/2005/8/layout/list1"/>
    <dgm:cxn modelId="{23D17699-C0C4-42FF-A3A7-EE36FF106BB2}" type="presParOf" srcId="{490148F3-7538-43EC-AF83-B87C92C20080}" destId="{D086AC10-E10B-4A04-9070-6316181D90D8}" srcOrd="3" destOrd="0" presId="urn:microsoft.com/office/officeart/2005/8/layout/list1"/>
    <dgm:cxn modelId="{4B0DDFEA-29CA-4603-A204-C54ED576CD99}" type="presParOf" srcId="{490148F3-7538-43EC-AF83-B87C92C20080}" destId="{C8F02F02-1B72-45BA-A67F-AC4D77FD14C8}" srcOrd="4" destOrd="0" presId="urn:microsoft.com/office/officeart/2005/8/layout/list1"/>
    <dgm:cxn modelId="{39DB27EF-35AE-4CF6-8FF3-E76A916AEFA8}" type="presParOf" srcId="{C8F02F02-1B72-45BA-A67F-AC4D77FD14C8}" destId="{A33D30BE-EEC7-488E-A07B-A2EB7EDC59CB}" srcOrd="0" destOrd="0" presId="urn:microsoft.com/office/officeart/2005/8/layout/list1"/>
    <dgm:cxn modelId="{0EAE45AD-4F2A-4BDF-9D9A-CBEEEBF7797C}" type="presParOf" srcId="{C8F02F02-1B72-45BA-A67F-AC4D77FD14C8}" destId="{2A3AEF08-E074-4FFD-8006-CFA859F383DC}" srcOrd="1" destOrd="0" presId="urn:microsoft.com/office/officeart/2005/8/layout/list1"/>
    <dgm:cxn modelId="{F76B5F1A-BE20-433E-A712-06F27D4190C0}" type="presParOf" srcId="{490148F3-7538-43EC-AF83-B87C92C20080}" destId="{1B9ACD55-D82D-4352-ABF5-286F0884146D}" srcOrd="5" destOrd="0" presId="urn:microsoft.com/office/officeart/2005/8/layout/list1"/>
    <dgm:cxn modelId="{CB2992CD-0DD6-4776-9341-E5A0213C4E9E}" type="presParOf" srcId="{490148F3-7538-43EC-AF83-B87C92C20080}" destId="{474E3BD5-C519-4780-AECA-E71D6837D4B8}" srcOrd="6" destOrd="0" presId="urn:microsoft.com/office/officeart/2005/8/layout/list1"/>
    <dgm:cxn modelId="{1D8DEFA7-61BB-4C84-A5E0-EB4E0672B49D}" type="presParOf" srcId="{490148F3-7538-43EC-AF83-B87C92C20080}" destId="{A5F0AF14-8E64-4736-907A-BC77263DD129}" srcOrd="7" destOrd="0" presId="urn:microsoft.com/office/officeart/2005/8/layout/list1"/>
    <dgm:cxn modelId="{7D61CFA1-E7F6-427D-9559-22898B6EE37A}" type="presParOf" srcId="{490148F3-7538-43EC-AF83-B87C92C20080}" destId="{746B3399-8E78-4E88-A265-2A82D20CCCA7}" srcOrd="8" destOrd="0" presId="urn:microsoft.com/office/officeart/2005/8/layout/list1"/>
    <dgm:cxn modelId="{C82700CF-C050-4607-8861-34A2A645C85A}" type="presParOf" srcId="{746B3399-8E78-4E88-A265-2A82D20CCCA7}" destId="{FA2D3ECD-0585-44EA-9ED1-A08F0CEB9D0F}" srcOrd="0" destOrd="0" presId="urn:microsoft.com/office/officeart/2005/8/layout/list1"/>
    <dgm:cxn modelId="{7A9113ED-E570-43A5-8CEF-12025523A735}" type="presParOf" srcId="{746B3399-8E78-4E88-A265-2A82D20CCCA7}" destId="{6DF11593-5B55-43DD-B44A-DEBD862A536C}" srcOrd="1" destOrd="0" presId="urn:microsoft.com/office/officeart/2005/8/layout/list1"/>
    <dgm:cxn modelId="{209D18DF-BCEB-44B0-9F16-1A9668AD9D46}" type="presParOf" srcId="{490148F3-7538-43EC-AF83-B87C92C20080}" destId="{2FA0AE94-427D-4B49-9BB7-6A951C0A25F4}" srcOrd="9" destOrd="0" presId="urn:microsoft.com/office/officeart/2005/8/layout/list1"/>
    <dgm:cxn modelId="{E24C672D-67F9-45EF-B5AA-8173A30E2314}" type="presParOf" srcId="{490148F3-7538-43EC-AF83-B87C92C20080}" destId="{4E086EA8-9652-4F7D-BC73-B0E249576AFF}" srcOrd="10" destOrd="0" presId="urn:microsoft.com/office/officeart/2005/8/layout/list1"/>
    <dgm:cxn modelId="{F15F4D76-BF43-4A8A-95B4-766AE9DC98F5}" type="presParOf" srcId="{490148F3-7538-43EC-AF83-B87C92C20080}" destId="{8B431AD5-D1F1-4E3C-8C74-B4833978130E}" srcOrd="11" destOrd="0" presId="urn:microsoft.com/office/officeart/2005/8/layout/list1"/>
    <dgm:cxn modelId="{019CCA4D-DF7A-4EAA-AD4F-987AF64A875A}" type="presParOf" srcId="{490148F3-7538-43EC-AF83-B87C92C20080}" destId="{020E141B-8B05-4EFB-BDC6-1B8FBA254CCA}" srcOrd="12" destOrd="0" presId="urn:microsoft.com/office/officeart/2005/8/layout/list1"/>
    <dgm:cxn modelId="{E2B529F9-33F8-4831-8BA2-A021F6153BF8}" type="presParOf" srcId="{020E141B-8B05-4EFB-BDC6-1B8FBA254CCA}" destId="{38D68B84-157A-45FD-AA8D-64A34AF06BCF}" srcOrd="0" destOrd="0" presId="urn:microsoft.com/office/officeart/2005/8/layout/list1"/>
    <dgm:cxn modelId="{C474F426-B27C-4664-84D1-DB89F9C523F6}" type="presParOf" srcId="{020E141B-8B05-4EFB-BDC6-1B8FBA254CCA}" destId="{0FC311FE-AA7F-4616-A472-42414102261B}" srcOrd="1" destOrd="0" presId="urn:microsoft.com/office/officeart/2005/8/layout/list1"/>
    <dgm:cxn modelId="{1E771FB5-6EA7-4B26-B354-E30909B387D7}" type="presParOf" srcId="{490148F3-7538-43EC-AF83-B87C92C20080}" destId="{03230E93-6489-4EDB-8A54-269F34EF068D}" srcOrd="13" destOrd="0" presId="urn:microsoft.com/office/officeart/2005/8/layout/list1"/>
    <dgm:cxn modelId="{594ADE1F-AAFC-463A-99AE-005B90B96C7A}" type="presParOf" srcId="{490148F3-7538-43EC-AF83-B87C92C20080}" destId="{B7794B9C-12E8-4227-AF05-D322C016F105}" srcOrd="14" destOrd="0" presId="urn:microsoft.com/office/officeart/2005/8/layout/list1"/>
    <dgm:cxn modelId="{FD82DB5E-FBDD-4860-BEFB-200332E60B7D}" type="presParOf" srcId="{490148F3-7538-43EC-AF83-B87C92C20080}" destId="{D912C94C-6136-4AC9-BFC5-17AC77506715}" srcOrd="15" destOrd="0" presId="urn:microsoft.com/office/officeart/2005/8/layout/list1"/>
    <dgm:cxn modelId="{F3255BF7-B64C-4C09-894E-6CA8A2DD0275}" type="presParOf" srcId="{490148F3-7538-43EC-AF83-B87C92C20080}" destId="{94F6BFBF-05EF-4751-AACA-40D0622B15AE}" srcOrd="16" destOrd="0" presId="urn:microsoft.com/office/officeart/2005/8/layout/list1"/>
    <dgm:cxn modelId="{F08D0A5B-E8B2-451D-A225-05B95AE11094}" type="presParOf" srcId="{94F6BFBF-05EF-4751-AACA-40D0622B15AE}" destId="{CD5572C9-47D6-4318-819D-5D4201090DDF}" srcOrd="0" destOrd="0" presId="urn:microsoft.com/office/officeart/2005/8/layout/list1"/>
    <dgm:cxn modelId="{6DE90788-84D2-4285-B086-CEE3D009E038}" type="presParOf" srcId="{94F6BFBF-05EF-4751-AACA-40D0622B15AE}" destId="{014D92BC-04E1-457A-B58E-1EC559701ED8}" srcOrd="1" destOrd="0" presId="urn:microsoft.com/office/officeart/2005/8/layout/list1"/>
    <dgm:cxn modelId="{620335A2-1F55-4B16-B2A4-777BFF1B2ED1}" type="presParOf" srcId="{490148F3-7538-43EC-AF83-B87C92C20080}" destId="{C8CA5A73-59F5-4CAA-AE57-A6127574E9DB}" srcOrd="17" destOrd="0" presId="urn:microsoft.com/office/officeart/2005/8/layout/list1"/>
    <dgm:cxn modelId="{E3214E11-F17C-41DB-85A7-99CB50D7295D}" type="presParOf" srcId="{490148F3-7538-43EC-AF83-B87C92C20080}" destId="{138ABA35-0BD5-4087-9771-C6659F474BC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ED199-CF72-416C-81E3-4DC1249472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C7FFB1-9B63-483B-B724-4E490BC1646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Выделение группы эмитентов, демонстрирующих устойчивую тенденцию роста курсовой стоимости своих ценных бумаг</a:t>
          </a:r>
          <a:endParaRPr lang="ru-RU" sz="1600" dirty="0"/>
        </a:p>
      </dgm:t>
    </dgm:pt>
    <dgm:pt modelId="{C53FEA23-A508-4902-89D3-02B0500C78DB}" type="parTrans" cxnId="{7FD56AC6-6FFF-455F-98F4-6C9E1D7160A4}">
      <dgm:prSet/>
      <dgm:spPr/>
      <dgm:t>
        <a:bodyPr/>
        <a:lstStyle/>
        <a:p>
          <a:endParaRPr lang="ru-RU"/>
        </a:p>
      </dgm:t>
    </dgm:pt>
    <dgm:pt modelId="{FE752184-8601-45D2-912A-CCD0B0B5439D}" type="sibTrans" cxnId="{7FD56AC6-6FFF-455F-98F4-6C9E1D7160A4}">
      <dgm:prSet/>
      <dgm:spPr/>
      <dgm:t>
        <a:bodyPr/>
        <a:lstStyle/>
        <a:p>
          <a:endParaRPr lang="ru-RU"/>
        </a:p>
      </dgm:t>
    </dgm:pt>
    <dgm:pt modelId="{4B2FD0BD-8EFD-4113-A892-BAEC0E3F819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Повышение спроса на  ценные бумаги таких эмитентов</a:t>
          </a:r>
          <a:endParaRPr lang="ru-RU" sz="1800" dirty="0"/>
        </a:p>
      </dgm:t>
    </dgm:pt>
    <dgm:pt modelId="{E6FE567A-E62E-4473-8587-CC849C096FD2}" type="parTrans" cxnId="{68B1453D-2BBD-4AB9-B67D-F23C9277EE43}">
      <dgm:prSet/>
      <dgm:spPr/>
      <dgm:t>
        <a:bodyPr/>
        <a:lstStyle/>
        <a:p>
          <a:endParaRPr lang="ru-RU"/>
        </a:p>
      </dgm:t>
    </dgm:pt>
    <dgm:pt modelId="{53D589C5-85E3-4F0D-B811-4AF6721BC8CC}" type="sibTrans" cxnId="{68B1453D-2BBD-4AB9-B67D-F23C9277EE43}">
      <dgm:prSet/>
      <dgm:spPr/>
      <dgm:t>
        <a:bodyPr/>
        <a:lstStyle/>
        <a:p>
          <a:endParaRPr lang="ru-RU"/>
        </a:p>
      </dgm:t>
    </dgm:pt>
    <dgm:pt modelId="{F75C45D1-6C78-4BE1-BEE2-5A4B6E13C7C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Поиски альтернативных способов вложения капитала разогревают рынок еще одного спекулятивного актива – рынок недвижимости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D470945-2B1D-496A-8B0B-ED67D6E70B62}" type="parTrans" cxnId="{9D65B8BE-9D25-411D-9175-DB279B98BF76}">
      <dgm:prSet/>
      <dgm:spPr/>
      <dgm:t>
        <a:bodyPr/>
        <a:lstStyle/>
        <a:p>
          <a:endParaRPr lang="ru-RU"/>
        </a:p>
      </dgm:t>
    </dgm:pt>
    <dgm:pt modelId="{6195A8AC-0E9F-41CF-8E52-B7BB0DB8ED55}" type="sibTrans" cxnId="{9D65B8BE-9D25-411D-9175-DB279B98BF76}">
      <dgm:prSet/>
      <dgm:spPr/>
      <dgm:t>
        <a:bodyPr/>
        <a:lstStyle/>
        <a:p>
          <a:endParaRPr lang="ru-RU"/>
        </a:p>
      </dgm:t>
    </dgm:pt>
    <dgm:pt modelId="{53BF8B0C-84FC-4B70-B2F7-BEFF7B0BC43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Активный спрос со стороны инвесторов приводит к вызреванию финансового пузыря на</a:t>
          </a:r>
        </a:p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фондовом рынке и рынке недвижимости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A62B9A02-3F12-4387-B610-FC62C7AF4737}" type="parTrans" cxnId="{9D71FFF4-C16F-4C06-9FE3-AEC8CEB46377}">
      <dgm:prSet/>
      <dgm:spPr/>
      <dgm:t>
        <a:bodyPr/>
        <a:lstStyle/>
        <a:p>
          <a:endParaRPr lang="ru-RU"/>
        </a:p>
      </dgm:t>
    </dgm:pt>
    <dgm:pt modelId="{57508254-8EDD-4962-B6E6-F1DE8CB8C5FD}" type="sibTrans" cxnId="{9D71FFF4-C16F-4C06-9FE3-AEC8CEB46377}">
      <dgm:prSet/>
      <dgm:spPr/>
      <dgm:t>
        <a:bodyPr/>
        <a:lstStyle/>
        <a:p>
          <a:endParaRPr lang="ru-RU"/>
        </a:p>
      </dgm:t>
    </dgm:pt>
    <dgm:pt modelId="{1C2D2497-FC6D-41AF-9CE8-3E1DB352F4B3}" type="pres">
      <dgm:prSet presAssocID="{BBFED199-CF72-416C-81E3-4DC1249472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CA904C-3303-45E8-8F96-618C7F7B935D}" type="pres">
      <dgm:prSet presAssocID="{DDC7FFB1-9B63-483B-B724-4E490BC16468}" presName="parentLin" presStyleCnt="0"/>
      <dgm:spPr/>
    </dgm:pt>
    <dgm:pt modelId="{B8C2A907-F731-4367-A81C-7681CADCEF47}" type="pres">
      <dgm:prSet presAssocID="{DDC7FFB1-9B63-483B-B724-4E490BC1646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603A7FA-3165-45BD-8CAA-9B32A617D35C}" type="pres">
      <dgm:prSet presAssocID="{DDC7FFB1-9B63-483B-B724-4E490BC16468}" presName="parentText" presStyleLbl="node1" presStyleIdx="0" presStyleCnt="4" custScaleX="125354" custScaleY="2073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A727A-A96F-4EBC-B14D-DF4C3B9C720D}" type="pres">
      <dgm:prSet presAssocID="{DDC7FFB1-9B63-483B-B724-4E490BC16468}" presName="negativeSpace" presStyleCnt="0"/>
      <dgm:spPr/>
    </dgm:pt>
    <dgm:pt modelId="{3A2CE660-5527-4E42-A988-5EE474696C00}" type="pres">
      <dgm:prSet presAssocID="{DDC7FFB1-9B63-483B-B724-4E490BC16468}" presName="childText" presStyleLbl="conFgAcc1" presStyleIdx="0" presStyleCnt="4">
        <dgm:presLayoutVars>
          <dgm:bulletEnabled val="1"/>
        </dgm:presLayoutVars>
      </dgm:prSet>
      <dgm:spPr/>
    </dgm:pt>
    <dgm:pt modelId="{1F7D5154-0286-418C-96A2-15650B8DA246}" type="pres">
      <dgm:prSet presAssocID="{FE752184-8601-45D2-912A-CCD0B0B5439D}" presName="spaceBetweenRectangles" presStyleCnt="0"/>
      <dgm:spPr/>
    </dgm:pt>
    <dgm:pt modelId="{74EEE5DB-02A0-41FD-AA30-E6A50FC1774F}" type="pres">
      <dgm:prSet presAssocID="{4B2FD0BD-8EFD-4113-A892-BAEC0E3F8193}" presName="parentLin" presStyleCnt="0"/>
      <dgm:spPr/>
    </dgm:pt>
    <dgm:pt modelId="{5D4D0100-9FDE-4222-9CFB-AB0241599261}" type="pres">
      <dgm:prSet presAssocID="{4B2FD0BD-8EFD-4113-A892-BAEC0E3F819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4731267-1DA7-429E-9863-1591F19439EB}" type="pres">
      <dgm:prSet presAssocID="{4B2FD0BD-8EFD-4113-A892-BAEC0E3F8193}" presName="parentText" presStyleLbl="node1" presStyleIdx="1" presStyleCnt="4" custScaleX="125354" custScaleY="204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11BA2-C780-4775-B439-E7093B05518A}" type="pres">
      <dgm:prSet presAssocID="{4B2FD0BD-8EFD-4113-A892-BAEC0E3F8193}" presName="negativeSpace" presStyleCnt="0"/>
      <dgm:spPr/>
    </dgm:pt>
    <dgm:pt modelId="{BF4F218E-3E2E-4F14-B1C3-0E499D62A7FB}" type="pres">
      <dgm:prSet presAssocID="{4B2FD0BD-8EFD-4113-A892-BAEC0E3F8193}" presName="childText" presStyleLbl="conFgAcc1" presStyleIdx="1" presStyleCnt="4">
        <dgm:presLayoutVars>
          <dgm:bulletEnabled val="1"/>
        </dgm:presLayoutVars>
      </dgm:prSet>
      <dgm:spPr/>
    </dgm:pt>
    <dgm:pt modelId="{DA298927-7BBE-4A04-A03F-5C96E8D29ACC}" type="pres">
      <dgm:prSet presAssocID="{53D589C5-85E3-4F0D-B811-4AF6721BC8CC}" presName="spaceBetweenRectangles" presStyleCnt="0"/>
      <dgm:spPr/>
    </dgm:pt>
    <dgm:pt modelId="{D35C345B-17D5-4ADD-90A6-A462547EA223}" type="pres">
      <dgm:prSet presAssocID="{F75C45D1-6C78-4BE1-BEE2-5A4B6E13C7C0}" presName="parentLin" presStyleCnt="0"/>
      <dgm:spPr/>
    </dgm:pt>
    <dgm:pt modelId="{7AFAE844-7F12-4EFD-9A2A-59D3CA34E94C}" type="pres">
      <dgm:prSet presAssocID="{F75C45D1-6C78-4BE1-BEE2-5A4B6E13C7C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D0FBD45-84FA-451A-B9A0-AAD8FC6BEBCD}" type="pres">
      <dgm:prSet presAssocID="{F75C45D1-6C78-4BE1-BEE2-5A4B6E13C7C0}" presName="parentText" presStyleLbl="node1" presStyleIdx="2" presStyleCnt="4" custScaleX="124522" custScaleY="247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0F467-8F3D-4E0D-A86E-75E710C73728}" type="pres">
      <dgm:prSet presAssocID="{F75C45D1-6C78-4BE1-BEE2-5A4B6E13C7C0}" presName="negativeSpace" presStyleCnt="0"/>
      <dgm:spPr/>
    </dgm:pt>
    <dgm:pt modelId="{7F17A5CB-E975-4021-BABC-9388D5BA2D24}" type="pres">
      <dgm:prSet presAssocID="{F75C45D1-6C78-4BE1-BEE2-5A4B6E13C7C0}" presName="childText" presStyleLbl="conFgAcc1" presStyleIdx="2" presStyleCnt="4">
        <dgm:presLayoutVars>
          <dgm:bulletEnabled val="1"/>
        </dgm:presLayoutVars>
      </dgm:prSet>
      <dgm:spPr/>
    </dgm:pt>
    <dgm:pt modelId="{F8473B84-9AAC-4927-9C56-AED7A604A1E5}" type="pres">
      <dgm:prSet presAssocID="{6195A8AC-0E9F-41CF-8E52-B7BB0DB8ED55}" presName="spaceBetweenRectangles" presStyleCnt="0"/>
      <dgm:spPr/>
    </dgm:pt>
    <dgm:pt modelId="{B3483224-54E6-4E87-89A1-69112E545754}" type="pres">
      <dgm:prSet presAssocID="{53BF8B0C-84FC-4B70-B2F7-BEFF7B0BC43C}" presName="parentLin" presStyleCnt="0"/>
      <dgm:spPr/>
    </dgm:pt>
    <dgm:pt modelId="{3D7A99BD-B721-4DF0-BA1F-47F48ED8648B}" type="pres">
      <dgm:prSet presAssocID="{53BF8B0C-84FC-4B70-B2F7-BEFF7B0BC43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EC1E8F2-FCCD-4F1B-84E2-D38A83EA125E}" type="pres">
      <dgm:prSet presAssocID="{53BF8B0C-84FC-4B70-B2F7-BEFF7B0BC43C}" presName="parentText" presStyleLbl="node1" presStyleIdx="3" presStyleCnt="4" custScaleX="125380" custScaleY="2573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2B775-84C7-4267-A210-C3DD3585EAB6}" type="pres">
      <dgm:prSet presAssocID="{53BF8B0C-84FC-4B70-B2F7-BEFF7B0BC43C}" presName="negativeSpace" presStyleCnt="0"/>
      <dgm:spPr/>
    </dgm:pt>
    <dgm:pt modelId="{4CAC687A-C5FF-4312-A6DE-CC052926FA61}" type="pres">
      <dgm:prSet presAssocID="{53BF8B0C-84FC-4B70-B2F7-BEFF7B0BC43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86BD2AF-141E-4B56-BCB6-DABC5D17C38F}" type="presOf" srcId="{BBFED199-CF72-416C-81E3-4DC12494725B}" destId="{1C2D2497-FC6D-41AF-9CE8-3E1DB352F4B3}" srcOrd="0" destOrd="0" presId="urn:microsoft.com/office/officeart/2005/8/layout/list1"/>
    <dgm:cxn modelId="{9D71FFF4-C16F-4C06-9FE3-AEC8CEB46377}" srcId="{BBFED199-CF72-416C-81E3-4DC12494725B}" destId="{53BF8B0C-84FC-4B70-B2F7-BEFF7B0BC43C}" srcOrd="3" destOrd="0" parTransId="{A62B9A02-3F12-4387-B610-FC62C7AF4737}" sibTransId="{57508254-8EDD-4962-B6E6-F1DE8CB8C5FD}"/>
    <dgm:cxn modelId="{715B590B-03F4-45EC-BD42-C793F8993476}" type="presOf" srcId="{DDC7FFB1-9B63-483B-B724-4E490BC16468}" destId="{C603A7FA-3165-45BD-8CAA-9B32A617D35C}" srcOrd="1" destOrd="0" presId="urn:microsoft.com/office/officeart/2005/8/layout/list1"/>
    <dgm:cxn modelId="{1A31FD98-DFA7-4793-A1D9-D014D423DCA7}" type="presOf" srcId="{F75C45D1-6C78-4BE1-BEE2-5A4B6E13C7C0}" destId="{CD0FBD45-84FA-451A-B9A0-AAD8FC6BEBCD}" srcOrd="1" destOrd="0" presId="urn:microsoft.com/office/officeart/2005/8/layout/list1"/>
    <dgm:cxn modelId="{9D65B8BE-9D25-411D-9175-DB279B98BF76}" srcId="{BBFED199-CF72-416C-81E3-4DC12494725B}" destId="{F75C45D1-6C78-4BE1-BEE2-5A4B6E13C7C0}" srcOrd="2" destOrd="0" parTransId="{6D470945-2B1D-496A-8B0B-ED67D6E70B62}" sibTransId="{6195A8AC-0E9F-41CF-8E52-B7BB0DB8ED55}"/>
    <dgm:cxn modelId="{4F08FDFE-418F-4149-850D-DA279B9BD1D3}" type="presOf" srcId="{4B2FD0BD-8EFD-4113-A892-BAEC0E3F8193}" destId="{5D4D0100-9FDE-4222-9CFB-AB0241599261}" srcOrd="0" destOrd="0" presId="urn:microsoft.com/office/officeart/2005/8/layout/list1"/>
    <dgm:cxn modelId="{DDF2F92F-650F-4F45-A231-7368A89043DB}" type="presOf" srcId="{4B2FD0BD-8EFD-4113-A892-BAEC0E3F8193}" destId="{24731267-1DA7-429E-9863-1591F19439EB}" srcOrd="1" destOrd="0" presId="urn:microsoft.com/office/officeart/2005/8/layout/list1"/>
    <dgm:cxn modelId="{1CE36493-23C9-4EF1-B5B4-9FF90473378D}" type="presOf" srcId="{53BF8B0C-84FC-4B70-B2F7-BEFF7B0BC43C}" destId="{4EC1E8F2-FCCD-4F1B-84E2-D38A83EA125E}" srcOrd="1" destOrd="0" presId="urn:microsoft.com/office/officeart/2005/8/layout/list1"/>
    <dgm:cxn modelId="{68B1453D-2BBD-4AB9-B67D-F23C9277EE43}" srcId="{BBFED199-CF72-416C-81E3-4DC12494725B}" destId="{4B2FD0BD-8EFD-4113-A892-BAEC0E3F8193}" srcOrd="1" destOrd="0" parTransId="{E6FE567A-E62E-4473-8587-CC849C096FD2}" sibTransId="{53D589C5-85E3-4F0D-B811-4AF6721BC8CC}"/>
    <dgm:cxn modelId="{BE51CDF8-6FCF-44F4-A4E9-E5C3F2BB91A0}" type="presOf" srcId="{F75C45D1-6C78-4BE1-BEE2-5A4B6E13C7C0}" destId="{7AFAE844-7F12-4EFD-9A2A-59D3CA34E94C}" srcOrd="0" destOrd="0" presId="urn:microsoft.com/office/officeart/2005/8/layout/list1"/>
    <dgm:cxn modelId="{7FD56AC6-6FFF-455F-98F4-6C9E1D7160A4}" srcId="{BBFED199-CF72-416C-81E3-4DC12494725B}" destId="{DDC7FFB1-9B63-483B-B724-4E490BC16468}" srcOrd="0" destOrd="0" parTransId="{C53FEA23-A508-4902-89D3-02B0500C78DB}" sibTransId="{FE752184-8601-45D2-912A-CCD0B0B5439D}"/>
    <dgm:cxn modelId="{DE9A1B02-2C48-4323-8412-69D25CE516BC}" type="presOf" srcId="{DDC7FFB1-9B63-483B-B724-4E490BC16468}" destId="{B8C2A907-F731-4367-A81C-7681CADCEF47}" srcOrd="0" destOrd="0" presId="urn:microsoft.com/office/officeart/2005/8/layout/list1"/>
    <dgm:cxn modelId="{ADC607ED-4838-498D-AFDB-9AEA7D51EEAF}" type="presOf" srcId="{53BF8B0C-84FC-4B70-B2F7-BEFF7B0BC43C}" destId="{3D7A99BD-B721-4DF0-BA1F-47F48ED8648B}" srcOrd="0" destOrd="0" presId="urn:microsoft.com/office/officeart/2005/8/layout/list1"/>
    <dgm:cxn modelId="{02D4F533-4D3A-4559-BCEE-5AA6C34C2F42}" type="presParOf" srcId="{1C2D2497-FC6D-41AF-9CE8-3E1DB352F4B3}" destId="{92CA904C-3303-45E8-8F96-618C7F7B935D}" srcOrd="0" destOrd="0" presId="urn:microsoft.com/office/officeart/2005/8/layout/list1"/>
    <dgm:cxn modelId="{7C42CE8E-50FD-4CFD-A4E2-E0CBFC8B2470}" type="presParOf" srcId="{92CA904C-3303-45E8-8F96-618C7F7B935D}" destId="{B8C2A907-F731-4367-A81C-7681CADCEF47}" srcOrd="0" destOrd="0" presId="urn:microsoft.com/office/officeart/2005/8/layout/list1"/>
    <dgm:cxn modelId="{FD61F68A-6D50-4228-B78E-1FA5F4C37018}" type="presParOf" srcId="{92CA904C-3303-45E8-8F96-618C7F7B935D}" destId="{C603A7FA-3165-45BD-8CAA-9B32A617D35C}" srcOrd="1" destOrd="0" presId="urn:microsoft.com/office/officeart/2005/8/layout/list1"/>
    <dgm:cxn modelId="{FAE15F0C-F072-49AA-A3F4-118FC69A3054}" type="presParOf" srcId="{1C2D2497-FC6D-41AF-9CE8-3E1DB352F4B3}" destId="{EF1A727A-A96F-4EBC-B14D-DF4C3B9C720D}" srcOrd="1" destOrd="0" presId="urn:microsoft.com/office/officeart/2005/8/layout/list1"/>
    <dgm:cxn modelId="{F84C650B-16FF-4009-8EE2-CA379D9E2623}" type="presParOf" srcId="{1C2D2497-FC6D-41AF-9CE8-3E1DB352F4B3}" destId="{3A2CE660-5527-4E42-A988-5EE474696C00}" srcOrd="2" destOrd="0" presId="urn:microsoft.com/office/officeart/2005/8/layout/list1"/>
    <dgm:cxn modelId="{955C1B5D-69A3-46E9-94A7-58B4D498FEB4}" type="presParOf" srcId="{1C2D2497-FC6D-41AF-9CE8-3E1DB352F4B3}" destId="{1F7D5154-0286-418C-96A2-15650B8DA246}" srcOrd="3" destOrd="0" presId="urn:microsoft.com/office/officeart/2005/8/layout/list1"/>
    <dgm:cxn modelId="{AA83DABE-E3AD-452C-BB3E-5C9468870F70}" type="presParOf" srcId="{1C2D2497-FC6D-41AF-9CE8-3E1DB352F4B3}" destId="{74EEE5DB-02A0-41FD-AA30-E6A50FC1774F}" srcOrd="4" destOrd="0" presId="urn:microsoft.com/office/officeart/2005/8/layout/list1"/>
    <dgm:cxn modelId="{DBD37BE3-003C-4846-AA84-C658F23238CE}" type="presParOf" srcId="{74EEE5DB-02A0-41FD-AA30-E6A50FC1774F}" destId="{5D4D0100-9FDE-4222-9CFB-AB0241599261}" srcOrd="0" destOrd="0" presId="urn:microsoft.com/office/officeart/2005/8/layout/list1"/>
    <dgm:cxn modelId="{68668DCC-37D4-4852-8E44-6A316F590C65}" type="presParOf" srcId="{74EEE5DB-02A0-41FD-AA30-E6A50FC1774F}" destId="{24731267-1DA7-429E-9863-1591F19439EB}" srcOrd="1" destOrd="0" presId="urn:microsoft.com/office/officeart/2005/8/layout/list1"/>
    <dgm:cxn modelId="{3D9FAC96-E19C-4BEB-B776-588D18EE5511}" type="presParOf" srcId="{1C2D2497-FC6D-41AF-9CE8-3E1DB352F4B3}" destId="{71511BA2-C780-4775-B439-E7093B05518A}" srcOrd="5" destOrd="0" presId="urn:microsoft.com/office/officeart/2005/8/layout/list1"/>
    <dgm:cxn modelId="{BEEF91FB-600A-4B3A-A548-46EA83C803C6}" type="presParOf" srcId="{1C2D2497-FC6D-41AF-9CE8-3E1DB352F4B3}" destId="{BF4F218E-3E2E-4F14-B1C3-0E499D62A7FB}" srcOrd="6" destOrd="0" presId="urn:microsoft.com/office/officeart/2005/8/layout/list1"/>
    <dgm:cxn modelId="{206ACFF4-850F-4F7C-9AE2-2419383582A0}" type="presParOf" srcId="{1C2D2497-FC6D-41AF-9CE8-3E1DB352F4B3}" destId="{DA298927-7BBE-4A04-A03F-5C96E8D29ACC}" srcOrd="7" destOrd="0" presId="urn:microsoft.com/office/officeart/2005/8/layout/list1"/>
    <dgm:cxn modelId="{9C87204E-AA1F-48E3-807C-87BADCADC59A}" type="presParOf" srcId="{1C2D2497-FC6D-41AF-9CE8-3E1DB352F4B3}" destId="{D35C345B-17D5-4ADD-90A6-A462547EA223}" srcOrd="8" destOrd="0" presId="urn:microsoft.com/office/officeart/2005/8/layout/list1"/>
    <dgm:cxn modelId="{0D7D22B9-DD5C-43A3-8F09-197D4DDE1514}" type="presParOf" srcId="{D35C345B-17D5-4ADD-90A6-A462547EA223}" destId="{7AFAE844-7F12-4EFD-9A2A-59D3CA34E94C}" srcOrd="0" destOrd="0" presId="urn:microsoft.com/office/officeart/2005/8/layout/list1"/>
    <dgm:cxn modelId="{493CC483-9E99-455A-B533-C9868C987088}" type="presParOf" srcId="{D35C345B-17D5-4ADD-90A6-A462547EA223}" destId="{CD0FBD45-84FA-451A-B9A0-AAD8FC6BEBCD}" srcOrd="1" destOrd="0" presId="urn:microsoft.com/office/officeart/2005/8/layout/list1"/>
    <dgm:cxn modelId="{033E70C1-375E-437A-9F3A-EFD7FB4947D8}" type="presParOf" srcId="{1C2D2497-FC6D-41AF-9CE8-3E1DB352F4B3}" destId="{3440F467-8F3D-4E0D-A86E-75E710C73728}" srcOrd="9" destOrd="0" presId="urn:microsoft.com/office/officeart/2005/8/layout/list1"/>
    <dgm:cxn modelId="{C96BDC7C-DBD8-40AB-B35E-9210FACC9919}" type="presParOf" srcId="{1C2D2497-FC6D-41AF-9CE8-3E1DB352F4B3}" destId="{7F17A5CB-E975-4021-BABC-9388D5BA2D24}" srcOrd="10" destOrd="0" presId="urn:microsoft.com/office/officeart/2005/8/layout/list1"/>
    <dgm:cxn modelId="{2FE8E788-BC4C-4E8B-A170-C5D723A8712E}" type="presParOf" srcId="{1C2D2497-FC6D-41AF-9CE8-3E1DB352F4B3}" destId="{F8473B84-9AAC-4927-9C56-AED7A604A1E5}" srcOrd="11" destOrd="0" presId="urn:microsoft.com/office/officeart/2005/8/layout/list1"/>
    <dgm:cxn modelId="{72B28A8D-10A3-4AB9-8347-AE8586DF20CD}" type="presParOf" srcId="{1C2D2497-FC6D-41AF-9CE8-3E1DB352F4B3}" destId="{B3483224-54E6-4E87-89A1-69112E545754}" srcOrd="12" destOrd="0" presId="urn:microsoft.com/office/officeart/2005/8/layout/list1"/>
    <dgm:cxn modelId="{5BF7AEFA-8C6A-4B6C-B415-79D58EBB5A67}" type="presParOf" srcId="{B3483224-54E6-4E87-89A1-69112E545754}" destId="{3D7A99BD-B721-4DF0-BA1F-47F48ED8648B}" srcOrd="0" destOrd="0" presId="urn:microsoft.com/office/officeart/2005/8/layout/list1"/>
    <dgm:cxn modelId="{50D4EBF9-A2EF-4D82-BADB-D9CE4E270BC5}" type="presParOf" srcId="{B3483224-54E6-4E87-89A1-69112E545754}" destId="{4EC1E8F2-FCCD-4F1B-84E2-D38A83EA125E}" srcOrd="1" destOrd="0" presId="urn:microsoft.com/office/officeart/2005/8/layout/list1"/>
    <dgm:cxn modelId="{8FC44339-D590-4A22-8D3C-80186DA44771}" type="presParOf" srcId="{1C2D2497-FC6D-41AF-9CE8-3E1DB352F4B3}" destId="{3A52B775-84C7-4267-A210-C3DD3585EAB6}" srcOrd="13" destOrd="0" presId="urn:microsoft.com/office/officeart/2005/8/layout/list1"/>
    <dgm:cxn modelId="{F028DB26-0ED5-401D-BA36-07993C84E4C0}" type="presParOf" srcId="{1C2D2497-FC6D-41AF-9CE8-3E1DB352F4B3}" destId="{4CAC687A-C5FF-4312-A6DE-CC052926FA6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D20E39-2FDB-4655-A1E4-EDFB1C0805AD}">
      <dsp:nvSpPr>
        <dsp:cNvPr id="0" name=""/>
        <dsp:cNvSpPr/>
      </dsp:nvSpPr>
      <dsp:spPr>
        <a:xfrm>
          <a:off x="0" y="942184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370BC-E6FA-4944-957D-C358CF43D17F}">
      <dsp:nvSpPr>
        <dsp:cNvPr id="0" name=""/>
        <dsp:cNvSpPr/>
      </dsp:nvSpPr>
      <dsp:spPr>
        <a:xfrm>
          <a:off x="411078" y="130017"/>
          <a:ext cx="5837219" cy="100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Значительное число вариантов его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базисных технологий</a:t>
          </a:r>
          <a:endParaRPr lang="ru-RU" sz="2400" kern="1200" dirty="0"/>
        </a:p>
      </dsp:txBody>
      <dsp:txXfrm>
        <a:off x="411078" y="130017"/>
        <a:ext cx="5837219" cy="1004046"/>
      </dsp:txXfrm>
    </dsp:sp>
    <dsp:sp modelId="{6E89B5CD-355C-4920-A77F-A74DC7DCB761}">
      <dsp:nvSpPr>
        <dsp:cNvPr id="0" name=""/>
        <dsp:cNvSpPr/>
      </dsp:nvSpPr>
      <dsp:spPr>
        <a:xfrm>
          <a:off x="0" y="1839198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267E0-19AF-4747-8AB0-E6D85AD48C9B}">
      <dsp:nvSpPr>
        <dsp:cNvPr id="0" name=""/>
        <dsp:cNvSpPr/>
      </dsp:nvSpPr>
      <dsp:spPr>
        <a:xfrm>
          <a:off x="411480" y="1339984"/>
          <a:ext cx="5884172" cy="691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Конкуренция хозяйствующих субъектов</a:t>
          </a:r>
          <a:endParaRPr lang="ru-RU" sz="2400" kern="1200" dirty="0"/>
        </a:p>
      </dsp:txBody>
      <dsp:txXfrm>
        <a:off x="411480" y="1339984"/>
        <a:ext cx="5884172" cy="691094"/>
      </dsp:txXfrm>
    </dsp:sp>
    <dsp:sp modelId="{48D7F164-310B-4091-93AD-DBD47EFF8FFC}">
      <dsp:nvSpPr>
        <dsp:cNvPr id="0" name=""/>
        <dsp:cNvSpPr/>
      </dsp:nvSpPr>
      <dsp:spPr>
        <a:xfrm>
          <a:off x="0" y="287210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D04BE-CB8E-41AC-B02D-C77180CA067D}">
      <dsp:nvSpPr>
        <dsp:cNvPr id="0" name=""/>
        <dsp:cNvSpPr/>
      </dsp:nvSpPr>
      <dsp:spPr>
        <a:xfrm>
          <a:off x="411480" y="2236998"/>
          <a:ext cx="5884172" cy="8269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Отбор наиболее эффективных вариантов базисных технологий</a:t>
          </a:r>
          <a:endParaRPr lang="ru-RU" sz="2400" kern="1200" dirty="0"/>
        </a:p>
      </dsp:txBody>
      <dsp:txXfrm>
        <a:off x="411480" y="2236998"/>
        <a:ext cx="5884172" cy="826983"/>
      </dsp:txXfrm>
    </dsp:sp>
    <dsp:sp modelId="{B0EA8A8C-4798-4B7E-ACEB-64C8CFF4D38B}">
      <dsp:nvSpPr>
        <dsp:cNvPr id="0" name=""/>
        <dsp:cNvSpPr/>
      </dsp:nvSpPr>
      <dsp:spPr>
        <a:xfrm>
          <a:off x="0" y="3931819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F1D14-5C97-4A34-9F29-282E442E6CAD}">
      <dsp:nvSpPr>
        <dsp:cNvPr id="0" name=""/>
        <dsp:cNvSpPr/>
      </dsp:nvSpPr>
      <dsp:spPr>
        <a:xfrm>
          <a:off x="411480" y="3269902"/>
          <a:ext cx="5884172" cy="853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Актуализация соответствующих общественных потребностей</a:t>
          </a:r>
          <a:endParaRPr lang="ru-RU" sz="2400" kern="1200" dirty="0"/>
        </a:p>
      </dsp:txBody>
      <dsp:txXfrm>
        <a:off x="411480" y="3269902"/>
        <a:ext cx="5884172" cy="8537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7B69F-53B4-4C64-9046-2AAE568654C9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A18BC-3233-40AD-8CA0-777B1F9D2E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F314-5B6A-4B5C-ACFC-9FD71700067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342115-ED28-4B8D-AE36-B7306CDDACCC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3F0D48-4227-494D-A18A-23E2DA3A54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Движение по волнам Кондратьева – борьба за мировую гегемонию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Фаза насыщения </a:t>
            </a:r>
            <a:br>
              <a:rPr lang="ru-RU" dirty="0" smtClean="0"/>
            </a:br>
            <a:r>
              <a:rPr lang="ru-RU" dirty="0" smtClean="0"/>
              <a:t>технологического уклада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возникновения финансовых кризисов (слайд 1)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19256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возникновения финансовых кризисов (слайд 2)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5400" dirty="0" smtClean="0"/>
              <a:t>Финансовый пузырь – </a:t>
            </a:r>
          </a:p>
          <a:p>
            <a:pPr algn="ctr">
              <a:buNone/>
            </a:pPr>
            <a:r>
              <a:rPr lang="ru-RU" sz="3600" dirty="0" smtClean="0"/>
              <a:t>    это безжалостный способ сконцентрировать   </a:t>
            </a:r>
          </a:p>
          <a:p>
            <a:pPr algn="ctr">
              <a:buNone/>
            </a:pPr>
            <a:r>
              <a:rPr lang="ru-RU" sz="3600" dirty="0" smtClean="0"/>
              <a:t>доступные инвестиции </a:t>
            </a:r>
          </a:p>
          <a:p>
            <a:pPr algn="ctr">
              <a:buNone/>
            </a:pPr>
            <a:r>
              <a:rPr lang="ru-RU" sz="3600" dirty="0" smtClean="0"/>
              <a:t>в новых технологиях</a:t>
            </a:r>
          </a:p>
          <a:p>
            <a:pPr algn="ctr">
              <a:buNone/>
            </a:pPr>
            <a:endParaRPr lang="ru-RU" sz="28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en-US" sz="2400" dirty="0" smtClean="0"/>
              <a:t>Perez Carlota.</a:t>
            </a:r>
            <a:endParaRPr lang="ru-RU" sz="2400" dirty="0" smtClean="0"/>
          </a:p>
          <a:p>
            <a:pPr algn="r">
              <a:buNone/>
            </a:pPr>
            <a:r>
              <a:rPr lang="en-US" sz="2400" dirty="0" smtClean="0"/>
              <a:t>Great Surges of Development </a:t>
            </a:r>
            <a:endParaRPr lang="ru-RU" sz="2400" dirty="0" smtClean="0"/>
          </a:p>
          <a:p>
            <a:pPr algn="r">
              <a:buNone/>
            </a:pPr>
            <a:r>
              <a:rPr lang="en-US" sz="2400" dirty="0" smtClean="0"/>
              <a:t>and Alternative Forms of Globalization. 2007</a:t>
            </a:r>
            <a:endParaRPr lang="ru-RU" sz="2400" dirty="0" smtClean="0"/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32656"/>
          <a:ext cx="8352929" cy="6408711"/>
        </p:xfrm>
        <a:graphic>
          <a:graphicData uri="http://schemas.openxmlformats.org/drawingml/2006/table">
            <a:tbl>
              <a:tblPr/>
              <a:tblGrid>
                <a:gridCol w="1156203"/>
                <a:gridCol w="1251723"/>
                <a:gridCol w="1173871"/>
                <a:gridCol w="1250622"/>
                <a:gridCol w="1250622"/>
                <a:gridCol w="1095465"/>
                <a:gridCol w="1174423"/>
              </a:tblGrid>
              <a:tr h="457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Характеристики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уклада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Период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доминирования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1770–1830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1830–1880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1880–1930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1930–1970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1970 - 2010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2010–2050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Технологические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лидеры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Великобритания,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Бельгия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Великобритания,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Франция,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Бельгия,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Германия, США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Германия США,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Великобритания,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Франция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США, СССР,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Западная Европа,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Япония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США, ЕС,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Япония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США, ЕС, Китай,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Япония, Россия (?)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Развитые регионы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Европа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Европа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Европа и Россия,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Северная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Америка, Япония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Европа и СССР,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Северная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Америка,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Япония, Новые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индустриальные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страны (НИС)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Европа и Россия,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Северная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Америка, НИС,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Бразилия,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Австралия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Евразия, Америка,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Австралия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Ядро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технологического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уклада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Текстильная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промышленность, текстильное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машиностроение,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выплавка чугуна,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обработка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железа,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строительство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каналов, водяной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NewRomanPSMT"/>
                          <a:cs typeface="Times New Roman"/>
                        </a:rPr>
                        <a:t>двигатель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Паровой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двигатель,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железнодорожное строительство,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транспорт,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машино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-,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пароходостроение угольная,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станкоинструмен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тальная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пр-ть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черная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металлургия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Электротехничес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кое, тяжелое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машиностроение,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производство 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прокат стали,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линии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электропередач,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неорганическая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химия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Автомобиле-,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тракторостроение, цветная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металлургия,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производство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товаров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длительного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пользования,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синтетические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материалы,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органическая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химия,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производство 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переработка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нефти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Электронная </a:t>
                      </a: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промышлен-ность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вычислительная,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оптико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волоконная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техника,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программное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обеспечение,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телекоммуника-ции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роботостроение,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производство 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переработка газа,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информацион-ные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 услуги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Наноэлектроника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молекулярная 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нанофотоника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наноматериалы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 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наноструктуриров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анные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 покрытия,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нанобиотехноло-гия</a:t>
                      </a: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NewRomanPSMT"/>
                          <a:cs typeface="Times New Roman"/>
                        </a:rPr>
                        <a:t>наносистемная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NewRomanPSMT"/>
                          <a:cs typeface="Times New Roman"/>
                        </a:rPr>
                        <a:t>техника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-109954"/>
            <a:ext cx="795724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Хронология и характеристики технологических укладов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32656"/>
          <a:ext cx="8640959" cy="6397939"/>
        </p:xfrm>
        <a:graphic>
          <a:graphicData uri="http://schemas.openxmlformats.org/drawingml/2006/table">
            <a:tbl>
              <a:tblPr/>
              <a:tblGrid>
                <a:gridCol w="1502873"/>
                <a:gridCol w="1144732"/>
                <a:gridCol w="1167800"/>
                <a:gridCol w="1168350"/>
                <a:gridCol w="1089800"/>
                <a:gridCol w="1244152"/>
                <a:gridCol w="1323252"/>
              </a:tblGrid>
              <a:tr h="572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Социально-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экономические </a:t>
                      </a: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хара-ктеристики</a:t>
                      </a: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 укладов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Режимы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экономического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регулирования в странах-лидерах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Разрушение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феодальных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монополий,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ограничение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профессиональн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ых</a:t>
                      </a: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 союзов,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свобода торговли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Расширение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институтов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государственног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 регулирования.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Свобода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торговли,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ограничение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государственного вмешательства,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появление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отраслевых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профессиональн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ых</a:t>
                      </a: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 союзов.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Формирование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социального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законодательства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Государственная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собственность на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естественные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монополии,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основные виды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инфраструктуры,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в том числе 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социальной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Развитие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государственных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институтов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социального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обеспечения,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военно-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промышленного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комплекса.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Кейнсианское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государственное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регулирование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экономики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Государственное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стимулирование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НИОКР, рост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расходов на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образование 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науку,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либерализация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регулирования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финансовых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институтов 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рынков капитала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Стратегическое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планирование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научно-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технического 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экономического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развития.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Электронное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правительство.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Институты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развития 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фонды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финансирования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инновационной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активности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Основные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экономические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институты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Конкуренция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отдельных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предпринимател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ей и мелких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фирм, их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объединение 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партнерства,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обеспечивающие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кооперацию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индивидуального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капитала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Концентрация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производства 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крупных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организациях.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Развитие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акционерных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обществ,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обеспечивающих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концентрацию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капитала на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принципах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ограниченной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ответственности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Слияние  фирм,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концентрация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производства 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картелях 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трестах.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Господство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монополий 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олигополии.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Концентрация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финансового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капитала в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банковской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системе.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Отделение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управления от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NewRomanPSMT"/>
                          <a:cs typeface="Times New Roman"/>
                        </a:rPr>
                        <a:t>собственности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Транснациональ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ная</a:t>
                      </a: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 корпорация,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олигополии на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мировом рынке.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Вертикальная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интеграция 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концентрация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производства.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Дивизиональный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иерархический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контроль 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доминирование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NewRomanPSMT"/>
                          <a:cs typeface="Times New Roman"/>
                        </a:rPr>
                        <a:t>техноструктуры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в организациях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Международная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интеграция на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основе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информационных технологий,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интеграция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производства 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сбыта.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Органичные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структуры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управления 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корпорациях.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Стратегические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альянсы.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Интеграционные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структуры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бизнеса, науки 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образования,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технопарки,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государственно-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частное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NewRomanPSMT"/>
                          <a:cs typeface="Times New Roman"/>
                        </a:rPr>
                        <a:t>партнерство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07" marR="20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94565"/>
            <a:ext cx="81461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 charset="-52"/>
              </a:rPr>
              <a:t>Институциональная структура технологических укладов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Сравнение показателей экономического развития СССР и США в 1987 году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3" y="1412777"/>
          <a:ext cx="8208911" cy="49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65"/>
                <a:gridCol w="3282187"/>
                <a:gridCol w="2252002"/>
                <a:gridCol w="2179357"/>
              </a:tblGrid>
              <a:tr h="747828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/>
                        <a:t>Показатели 1987 года</a:t>
                      </a:r>
                      <a:endParaRPr lang="ru-RU" sz="18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 smtClean="0">
                          <a:latin typeface="+mn-lt"/>
                        </a:rPr>
                        <a:t>СССР</a:t>
                      </a:r>
                    </a:p>
                    <a:p>
                      <a:pPr algn="ctr" fontAlgn="t"/>
                      <a:endParaRPr lang="ru-RU" sz="18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США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629398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Производство зерна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/>
                        <a:t>211 млн.тонн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/>
                        <a:t>281 млн.тонн.</a:t>
                      </a:r>
                    </a:p>
                  </a:txBody>
                  <a:tcPr marL="66675" marR="66675" marT="66675" marB="66675"/>
                </a:tc>
              </a:tr>
              <a:tr h="629398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Производство молока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/>
                        <a:t>103 млн.тонн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/>
                        <a:t>65 млн. тонн.</a:t>
                      </a:r>
                    </a:p>
                  </a:txBody>
                  <a:tcPr marL="66675" marR="66675" marT="66675" marB="66675"/>
                </a:tc>
              </a:tr>
              <a:tr h="657332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Производство картофеля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/>
                        <a:t>76 млн.тонн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/>
                        <a:t>16 млн. тонн.</a:t>
                      </a:r>
                    </a:p>
                  </a:txBody>
                  <a:tcPr marL="66675" marR="66675" marT="66675" marB="66675"/>
                </a:tc>
              </a:tr>
              <a:tr h="747828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Добыча нефти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/>
                        <a:t>11,9 млн. баррелей/день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/>
                        <a:t>8,3 млн. баррелей/день</a:t>
                      </a:r>
                    </a:p>
                  </a:txBody>
                  <a:tcPr marL="66675" marR="66675" marT="66675" marB="66675"/>
                </a:tc>
              </a:tr>
              <a:tr h="747828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Добыча газа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/>
                        <a:t>25,7 триллионов куб. футов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/>
                        <a:t>17,1 триллиона. куб. футов</a:t>
                      </a:r>
                    </a:p>
                  </a:txBody>
                  <a:tcPr marL="66675" marR="66675" marT="66675" marB="66675"/>
                </a:tc>
              </a:tr>
              <a:tr h="747828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Производство электроэнергии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/>
                        <a:t>1665 млрд. кВт·час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/>
                        <a:t>2747 млрд. кВт·час</a:t>
                      </a: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Сравнение показателей экономического развития СССР и США в 1987 году (продолжение)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00200"/>
          <a:ext cx="8424936" cy="499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61"/>
                <a:gridCol w="3464707"/>
                <a:gridCol w="2106234"/>
                <a:gridCol w="2106234"/>
              </a:tblGrid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Добыча угля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517 млн. тонн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760 млн.т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Производство чугуна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162 млн.т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81 млн. т.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Производство цемента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128 млн.т.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63,9 млн.т.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Производство пластмасс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6 млн.т.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19 млн.т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Добыча бокситов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7,7 млн.т.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0,5 млн.т.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Производство автомобилей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1,3 млн.шт.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7,1 млн. шт.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Производство грузовиков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0,9 млн.шт.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3,8 млн. шт.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Строительство жилья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129 млн.кв.футов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224 млн.кв.футов.</a:t>
                      </a:r>
                    </a:p>
                  </a:txBody>
                  <a:tcPr marL="66675" marR="66675" marT="66675" marB="66675"/>
                </a:tc>
              </a:tr>
              <a:tr h="53923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Добыча золота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10,6 млн.тр.унций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5,0 млн.тр.унций</a:t>
                      </a: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показателей </a:t>
            </a:r>
            <a:br>
              <a:rPr lang="ru-RU" dirty="0" smtClean="0"/>
            </a:br>
            <a:r>
              <a:rPr lang="ru-RU" dirty="0" smtClean="0"/>
              <a:t>ВВП СССР и США в 1987 году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9" y="1988840"/>
          <a:ext cx="8496943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995"/>
                <a:gridCol w="3003230"/>
                <a:gridCol w="2343984"/>
                <a:gridCol w="2270734"/>
              </a:tblGrid>
              <a:tr h="1227565">
                <a:tc>
                  <a:txBody>
                    <a:bodyPr/>
                    <a:lstStyle/>
                    <a:p>
                      <a:pPr algn="ctr" fontAlgn="t"/>
                      <a:endParaRPr lang="ru-RU" sz="18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 smtClean="0"/>
                        <a:t>Показатели 1987 года</a:t>
                      </a:r>
                      <a:endParaRPr lang="ru-RU" sz="20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 smtClean="0">
                          <a:latin typeface="+mn-lt"/>
                        </a:rPr>
                        <a:t>СССР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США</a:t>
                      </a:r>
                    </a:p>
                  </a:txBody>
                  <a:tcPr/>
                </a:tc>
              </a:tr>
              <a:tr h="12275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/>
                        <a:t>ВВП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/>
                        <a:t>$2375 млрд.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/>
                        <a:t>$4436 млрд.</a:t>
                      </a:r>
                    </a:p>
                  </a:txBody>
                  <a:tcPr marL="66675" marR="66675" marT="66675" marB="66675"/>
                </a:tc>
              </a:tr>
              <a:tr h="17213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/>
                        <a:t>ВВП на душу населения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/>
                        <a:t>$8363 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/>
                        <a:t>$</a:t>
                      </a:r>
                      <a:r>
                        <a:rPr lang="ru-RU" sz="2800" b="1" dirty="0" smtClean="0"/>
                        <a:t>18180</a:t>
                      </a:r>
                      <a:endParaRPr lang="ru-RU" sz="2800" b="1" dirty="0"/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RAND   Corporation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i="1" dirty="0" smtClean="0"/>
              <a:t>    </a:t>
            </a:r>
            <a:r>
              <a:rPr lang="ru-RU" sz="4100" i="1" dirty="0" smtClean="0"/>
              <a:t>Способность тех или иных стран адаптировать научные открытия  </a:t>
            </a:r>
          </a:p>
          <a:p>
            <a:pPr>
              <a:buNone/>
            </a:pPr>
            <a:r>
              <a:rPr lang="ru-RU" sz="4100" i="1" dirty="0" smtClean="0"/>
              <a:t>     по 100-балльной шкале</a:t>
            </a:r>
            <a:r>
              <a:rPr lang="ru-RU" sz="3600" i="1" dirty="0" smtClean="0"/>
              <a:t>   </a:t>
            </a:r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Россия  30 баллов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60851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i="1" dirty="0" smtClean="0"/>
              <a:t>      </a:t>
            </a:r>
            <a:r>
              <a:rPr lang="ru-RU" sz="3100" i="1" dirty="0" smtClean="0"/>
              <a:t>Препятствия, которые приходится преодолевать ученым, инженерам и предпринимателям при изыскании средств на научные разработки, внедрение их в производство и использование населением</a:t>
            </a:r>
            <a:r>
              <a:rPr lang="ru-RU" sz="3100" dirty="0" smtClean="0"/>
              <a:t> </a:t>
            </a:r>
          </a:p>
          <a:p>
            <a:pPr>
              <a:buNone/>
            </a:pPr>
            <a:r>
              <a:rPr lang="ru-RU" sz="3100" i="1" dirty="0" smtClean="0"/>
              <a:t>     по 100 бальной шкале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3600" i="1" dirty="0" smtClean="0"/>
              <a:t>     </a:t>
            </a:r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    Россия 70 баллов</a:t>
            </a:r>
            <a:endParaRPr lang="ru-RU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ПРОРОК</a:t>
            </a:r>
            <a:endParaRPr lang="ru-RU" sz="6000" dirty="0"/>
          </a:p>
        </p:txBody>
      </p:sp>
      <p:pic>
        <p:nvPicPr>
          <p:cNvPr id="2050" name="Picture 2" descr="C:\Users\User\Desktop\фото1\Всё остальное\берколайко\семинар_Кондратьев\пушк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1512168" cy="1872208"/>
          </a:xfrm>
          <a:prstGeom prst="rect">
            <a:avLst/>
          </a:prstGeom>
          <a:noFill/>
        </p:spPr>
      </p:pic>
      <p:pic>
        <p:nvPicPr>
          <p:cNvPr id="2051" name="Picture 3" descr="C:\Users\User\Desktop\фото1\Всё остальное\берколайко\семинар_Кондратьев\римский_корсако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5"/>
            <a:ext cx="1691654" cy="19442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95536" y="1412776"/>
            <a:ext cx="41764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Пушкин </a:t>
            </a:r>
          </a:p>
          <a:p>
            <a:r>
              <a:rPr lang="ru-RU" sz="2800" dirty="0" smtClean="0"/>
              <a:t>                      Александр                 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 Сергеевич                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(1799-1837)</a:t>
            </a:r>
          </a:p>
          <a:p>
            <a:endParaRPr lang="ru-RU" dirty="0"/>
          </a:p>
          <a:p>
            <a:endParaRPr lang="ru-RU" sz="4000" dirty="0" smtClean="0"/>
          </a:p>
          <a:p>
            <a:r>
              <a:rPr lang="ru-RU" sz="4000" dirty="0" smtClean="0"/>
              <a:t>«Солнце русской  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 поэзии»</a:t>
            </a:r>
          </a:p>
          <a:p>
            <a:r>
              <a:rPr lang="ru-RU" sz="4000" dirty="0" smtClean="0"/>
              <a:t>                 </a:t>
            </a:r>
            <a:r>
              <a:rPr lang="ru-RU" sz="2800" dirty="0" smtClean="0"/>
              <a:t>В.Жуковский</a:t>
            </a:r>
            <a:endParaRPr lang="ru-RU" sz="28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44208" y="1437167"/>
            <a:ext cx="2699792" cy="40934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err="1" smtClean="0"/>
              <a:t>Никола́й</a:t>
            </a:r>
            <a:r>
              <a:rPr lang="ru-RU" sz="2800" dirty="0" smtClean="0"/>
              <a:t> </a:t>
            </a:r>
            <a:r>
              <a:rPr lang="ru-RU" sz="2800" dirty="0" err="1"/>
              <a:t>Андре́евич</a:t>
            </a:r>
            <a:r>
              <a:rPr lang="ru-RU" sz="2800" dirty="0"/>
              <a:t> </a:t>
            </a:r>
            <a:r>
              <a:rPr lang="ru-RU" sz="2800" dirty="0" err="1"/>
              <a:t>Ри́мский-Ко́рсаков</a:t>
            </a:r>
            <a:r>
              <a:rPr lang="ru-RU" sz="2800" dirty="0"/>
              <a:t> 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/>
              <a:t>(1844 — 1908) </a:t>
            </a:r>
            <a:endParaRPr lang="ru-RU" sz="2800" dirty="0" smtClean="0"/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3" y="4221088"/>
            <a:ext cx="345638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русский композитор, педагог,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дирижер общественный деятель, музыкальный критик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Характеристика эпохи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из всего объема знаний, измеренных в физических величинах, которыми располагает человечество, 90% получены в последние 30 лет, так же как, 90% от общего числа ученых и инженеров, подготовленных за всю историю цивилизации, наши современники.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VI технологического уклада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000" b="1" dirty="0" smtClean="0"/>
              <a:t>авиа-, </a:t>
            </a:r>
            <a:r>
              <a:rPr lang="ru-RU" sz="2000" b="1" dirty="0" err="1" smtClean="0"/>
              <a:t>судо</a:t>
            </a:r>
            <a:r>
              <a:rPr lang="ru-RU" sz="2000" b="1" dirty="0" smtClean="0"/>
              <a:t>-, автомобиле-, </a:t>
            </a:r>
            <a:r>
              <a:rPr lang="ru-RU" sz="2000" b="1" dirty="0" err="1" smtClean="0"/>
              <a:t>приборо</a:t>
            </a:r>
            <a:r>
              <a:rPr lang="ru-RU" sz="2000" b="1" dirty="0" smtClean="0"/>
              <a:t>-, станкостроение,  атомная промышленность солнечная энергетика, электроника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</a:t>
            </a:r>
          </a:p>
          <a:p>
            <a:pPr>
              <a:buNone/>
            </a:pPr>
            <a:r>
              <a:rPr lang="ru-RU" sz="2000" b="1" dirty="0" smtClean="0"/>
              <a:t>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телекоммуникации образование химико-металлургический комплекс  ракетно-космический комплекс растениеводство здравоохранение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                                                  </a:t>
            </a:r>
            <a:r>
              <a:rPr lang="ru-RU" sz="2000" b="1" i="1" dirty="0" smtClean="0"/>
              <a:t>Несущие отрасли</a:t>
            </a:r>
            <a:endParaRPr lang="ru-RU" sz="2000" i="1" dirty="0"/>
          </a:p>
        </p:txBody>
      </p:sp>
      <p:sp>
        <p:nvSpPr>
          <p:cNvPr id="5" name="Овал 4"/>
          <p:cNvSpPr/>
          <p:nvPr/>
        </p:nvSpPr>
        <p:spPr>
          <a:xfrm>
            <a:off x="539552" y="2204864"/>
            <a:ext cx="8208912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ска</a:t>
            </a:r>
            <a:endParaRPr lang="ru-RU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3275856" y="2492896"/>
            <a:ext cx="2376264" cy="24482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НАНО</a:t>
            </a:r>
          </a:p>
          <a:p>
            <a:pPr algn="ctr"/>
            <a:r>
              <a:rPr lang="ru-RU" sz="2800" dirty="0" smtClean="0"/>
              <a:t>БИО</a:t>
            </a:r>
          </a:p>
          <a:p>
            <a:pPr algn="ctr"/>
            <a:r>
              <a:rPr lang="ru-RU" sz="2800" dirty="0" smtClean="0"/>
              <a:t>ИКТ</a:t>
            </a:r>
          </a:p>
          <a:p>
            <a:pPr algn="ctr"/>
            <a:r>
              <a:rPr lang="ru-RU" sz="2000" i="1" dirty="0" smtClean="0"/>
              <a:t>Ключевые факторы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27089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сканирующие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2996952"/>
            <a:ext cx="3142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микроскопы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356992"/>
            <a:ext cx="25022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нанометрология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нанофабрика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наносистемная</a:t>
            </a:r>
            <a:r>
              <a:rPr lang="ru-RU" sz="2000" dirty="0" smtClean="0"/>
              <a:t>                техника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492896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нанофотоника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наноматериалы</a:t>
            </a:r>
            <a:r>
              <a:rPr lang="ru-RU" sz="2000" dirty="0" smtClean="0"/>
              <a:t> </a:t>
            </a:r>
            <a:r>
              <a:rPr lang="ru-RU" sz="2000" dirty="0" err="1" smtClean="0"/>
              <a:t>нанопорошки</a:t>
            </a:r>
            <a:endParaRPr lang="ru-RU" sz="2000" dirty="0" smtClean="0"/>
          </a:p>
          <a:p>
            <a:r>
              <a:rPr lang="ru-RU" sz="2000" dirty="0" smtClean="0"/>
              <a:t>генная  </a:t>
            </a:r>
            <a:r>
              <a:rPr lang="ru-RU" sz="2000" dirty="0" err="1" smtClean="0"/>
              <a:t>нженерия</a:t>
            </a:r>
            <a:r>
              <a:rPr lang="ru-RU" sz="2000" dirty="0" smtClean="0"/>
              <a:t> клеточные технологии        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494116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</a:t>
            </a:r>
            <a:r>
              <a:rPr lang="ru-RU" sz="2400" i="1" dirty="0" smtClean="0"/>
              <a:t>ядро</a:t>
            </a:r>
            <a:endParaRPr lang="ru-RU" sz="24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richevskiy-pic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280920" cy="633670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147248" cy="83671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NBIC-</a:t>
            </a:r>
            <a:r>
              <a:rPr lang="ru-RU" sz="4800" dirty="0" smtClean="0"/>
              <a:t>конвергенция</a:t>
            </a:r>
            <a:endParaRPr lang="ru-RU" sz="4800" dirty="0"/>
          </a:p>
        </p:txBody>
      </p:sp>
      <p:pic>
        <p:nvPicPr>
          <p:cNvPr id="4" name="Содержимое 3" descr="nb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8892480" cy="609329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пути к новому человеку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Продление активной жизни до 120-150 лет</a:t>
            </a:r>
          </a:p>
          <a:p>
            <a:r>
              <a:rPr lang="ru-RU" dirty="0" err="1" smtClean="0"/>
              <a:t>Микророботы</a:t>
            </a:r>
            <a:r>
              <a:rPr lang="ru-RU" dirty="0" smtClean="0"/>
              <a:t> механической очистки кровеносных сосудов от холестериновых бляшек</a:t>
            </a:r>
          </a:p>
          <a:p>
            <a:r>
              <a:rPr lang="ru-RU" dirty="0" smtClean="0"/>
              <a:t>Искусственные клетки крови, переносящие кислород</a:t>
            </a:r>
          </a:p>
          <a:p>
            <a:r>
              <a:rPr lang="ru-RU" dirty="0" smtClean="0"/>
              <a:t>Укрепление костей и зубов с помощью алмазов и других материалов</a:t>
            </a:r>
          </a:p>
          <a:p>
            <a:r>
              <a:rPr lang="ru-RU" dirty="0" smtClean="0"/>
              <a:t>Индивидуальные лекарства, синтезируемые на основе знания о ДНК конкретного человека</a:t>
            </a:r>
          </a:p>
          <a:p>
            <a:r>
              <a:rPr lang="ru-RU" dirty="0" smtClean="0"/>
              <a:t>Изменение механизмов биосинтеза</a:t>
            </a:r>
          </a:p>
          <a:p>
            <a:r>
              <a:rPr lang="ru-RU" dirty="0" smtClean="0"/>
              <a:t>Создание новых органов чувств</a:t>
            </a:r>
          </a:p>
          <a:p>
            <a:r>
              <a:rPr lang="ru-RU" dirty="0" smtClean="0"/>
              <a:t>Наделение способностью непосредственного ощущения состояния другого человека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Альтернатива  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"вписаться" в </a:t>
            </a:r>
            <a:r>
              <a:rPr lang="en-US" dirty="0" smtClean="0"/>
              <a:t>VI</a:t>
            </a:r>
            <a:r>
              <a:rPr lang="ru-RU" dirty="0" smtClean="0"/>
              <a:t> уклад. Стараться не отставать по всеми направлениям технологического прогресса, что предполагает доведение нормы накопления до уровня не ниже 40 процентов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сделать ставку на создание заделов для лидерства в </a:t>
            </a:r>
            <a:r>
              <a:rPr lang="en-US" dirty="0" smtClean="0"/>
              <a:t>VII</a:t>
            </a:r>
            <a:r>
              <a:rPr lang="ru-RU" dirty="0" smtClean="0"/>
              <a:t> технологическом укладе с максимальной концентрацией внимания и ресурсов на прогрессе в областях, обеспечивающих действительный прорыв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3600" dirty="0" err="1" smtClean="0"/>
              <a:t>Померанц</a:t>
            </a:r>
            <a:r>
              <a:rPr lang="ru-RU" sz="3600" dirty="0" smtClean="0"/>
              <a:t> Григорий Соломонович (1918  -2013)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052736"/>
            <a:ext cx="5832648" cy="55446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800" dirty="0" smtClean="0"/>
              <a:t>     </a:t>
            </a:r>
            <a:r>
              <a:rPr lang="ru-RU" sz="7200" dirty="0" smtClean="0"/>
              <a:t>…</a:t>
            </a:r>
            <a:r>
              <a:rPr lang="ru-RU" sz="7200" dirty="0"/>
              <a:t>Только у немногих есть вера, что сами пороки нашей страны имеют </a:t>
            </a:r>
            <a:r>
              <a:rPr lang="ru-RU" sz="7200" dirty="0" smtClean="0"/>
              <a:t>достоинство </a:t>
            </a:r>
            <a:r>
              <a:rPr lang="ru-RU" sz="7200" dirty="0"/>
              <a:t>вызова, достоинство, просто не дающее спокойно спать. Митрополит Сурожский однажды процитировал Ницше: "Тот, в ком нет хаоса, никогда не родит новую звезду". Наша болезнь сливается с болезнью всей христианской цивилизации, только в более острой форме. Вялая, хроническая, западная форма удобнее для жизни. Если искать удобства, то лучшей клиники нет. Но удобства и наслаждения - роковая приманка. История все время создает кризисы и требует прорыва, чтобы выйти из кризиса. А после взрывов энергии XX века, закончившихся массовыми убийствами, Запад не доверяет никакому энтузиазму и ищет смысл жизни в наслаждении, покое, эгоистической замкнутости от тревог. Отступая шаг за шагом перед натиском </a:t>
            </a:r>
            <a:r>
              <a:rPr lang="ru-RU" sz="7200" dirty="0" err="1"/>
              <a:t>гастарбайтеров</a:t>
            </a:r>
            <a:r>
              <a:rPr lang="ru-RU" sz="7200" dirty="0"/>
              <a:t> с юга и востока, Запад может еще долго сползать по наклонной плоскости и медленно </a:t>
            </a:r>
            <a:r>
              <a:rPr lang="ru-RU" sz="7200" dirty="0" smtClean="0"/>
              <a:t>комфортабельно умирать…Вымираем </a:t>
            </a:r>
            <a:r>
              <a:rPr lang="ru-RU" sz="7200" dirty="0"/>
              <a:t>и мы. Но у нас все быстрее, невыносимее и острее, толкает в глубину искать чудесные силы, скрытые в ней…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09" name="Picture 1" descr="C:\Users\User\Desktop\фото1\Всё остальное\берколайко\семинар_Кондратьев\Grigory_Pomerants.jpe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2794000" cy="2232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378904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Российский</a:t>
            </a:r>
            <a:r>
              <a:rPr lang="ru-RU" sz="2400" dirty="0"/>
              <a:t> </a:t>
            </a:r>
            <a:r>
              <a:rPr lang="ru-RU" sz="2400" dirty="0" smtClean="0"/>
              <a:t>философ,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dirty="0" smtClean="0"/>
              <a:t>писатель,</a:t>
            </a:r>
            <a:r>
              <a:rPr lang="ru-RU" sz="2400" dirty="0"/>
              <a:t> </a:t>
            </a:r>
            <a:r>
              <a:rPr lang="ru-RU" sz="2400" dirty="0" smtClean="0"/>
              <a:t>культуролог, эссеист, </a:t>
            </a:r>
            <a:endParaRPr lang="en-US" sz="2400" dirty="0" smtClean="0"/>
          </a:p>
          <a:p>
            <a:r>
              <a:rPr lang="ru-RU" sz="2400" dirty="0" smtClean="0"/>
              <a:t>член </a:t>
            </a:r>
            <a:r>
              <a:rPr lang="ru-RU" sz="2400" dirty="0"/>
              <a:t>Академии гуманитарных исследований.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Федор Иванович Шаляпин </a:t>
            </a:r>
            <a:br>
              <a:rPr lang="ru-RU" sz="5300" dirty="0" smtClean="0"/>
            </a:br>
            <a:r>
              <a:rPr lang="ru-RU" sz="5300" dirty="0" smtClean="0"/>
              <a:t>(1873 – 1938)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C:\Users\User\Desktop\фото1\Всё остальное\берколайко\семинар_Кондратьев\шаляпин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3672408" cy="4680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3928" y="1844824"/>
            <a:ext cx="5040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русский оперный и камерный певец (высокий </a:t>
            </a:r>
            <a:r>
              <a:rPr lang="ru-RU" sz="2000" dirty="0" smtClean="0"/>
              <a:t> бас), </a:t>
            </a:r>
            <a:r>
              <a:rPr lang="ru-RU" sz="2000" dirty="0"/>
              <a:t>в разное время солист </a:t>
            </a:r>
            <a:r>
              <a:rPr lang="ru-RU" sz="2000" dirty="0" smtClean="0"/>
              <a:t>Большого </a:t>
            </a:r>
            <a:r>
              <a:rPr lang="ru-RU" sz="2000" dirty="0"/>
              <a:t> </a:t>
            </a:r>
            <a:r>
              <a:rPr lang="ru-RU" sz="2000" dirty="0" smtClean="0"/>
              <a:t>и </a:t>
            </a:r>
            <a:r>
              <a:rPr lang="ru-RU" sz="2000" dirty="0" err="1" smtClean="0"/>
              <a:t>Мариинского</a:t>
            </a:r>
            <a:r>
              <a:rPr lang="ru-RU" sz="2000" dirty="0"/>
              <a:t> театров, а также театра </a:t>
            </a:r>
            <a:r>
              <a:rPr lang="ru-RU" sz="2000" dirty="0" smtClean="0"/>
              <a:t> Метрополитен Опера, </a:t>
            </a:r>
            <a:r>
              <a:rPr lang="ru-RU" sz="2000" dirty="0"/>
              <a:t>первый народный артист Республики </a:t>
            </a:r>
            <a:r>
              <a:rPr lang="ru-RU" sz="2000" dirty="0" smtClean="0"/>
              <a:t>, </a:t>
            </a:r>
            <a:r>
              <a:rPr lang="ru-RU" sz="2000" dirty="0"/>
              <a:t>в 1918—1921 годах — художественный руководитель </a:t>
            </a:r>
            <a:r>
              <a:rPr lang="ru-RU" sz="2000" dirty="0" err="1"/>
              <a:t>Мариинского</a:t>
            </a:r>
            <a:r>
              <a:rPr lang="ru-RU" sz="2000" dirty="0"/>
              <a:t> </a:t>
            </a:r>
            <a:r>
              <a:rPr lang="ru-RU" sz="2000" dirty="0" smtClean="0"/>
              <a:t>театра.</a:t>
            </a:r>
          </a:p>
          <a:p>
            <a:endParaRPr lang="ru-RU" sz="2000" dirty="0" smtClean="0"/>
          </a:p>
          <a:p>
            <a:r>
              <a:rPr lang="ru-RU" sz="3600" dirty="0" smtClean="0"/>
              <a:t>он умел «выпевать» слова и «выговаривать» ноты</a:t>
            </a:r>
          </a:p>
          <a:p>
            <a:endParaRPr lang="ru-RU" sz="2000" dirty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СИНКРЕТИЗМ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400" dirty="0" smtClean="0"/>
              <a:t>    </a:t>
            </a:r>
            <a:r>
              <a:rPr lang="ru-RU" sz="6300" dirty="0" smtClean="0"/>
              <a:t>сочетание </a:t>
            </a:r>
            <a:r>
              <a:rPr lang="ru-RU" sz="6300" dirty="0"/>
              <a:t>или слияние </a:t>
            </a:r>
            <a:r>
              <a:rPr lang="ru-RU" sz="6300" dirty="0" smtClean="0"/>
              <a:t>    </a:t>
            </a:r>
          </a:p>
          <a:p>
            <a:pPr algn="ctr">
              <a:buNone/>
            </a:pPr>
            <a:r>
              <a:rPr lang="ru-RU" sz="6300" dirty="0"/>
              <a:t> </a:t>
            </a:r>
            <a:r>
              <a:rPr lang="ru-RU" sz="6300" dirty="0" smtClean="0"/>
              <a:t>  </a:t>
            </a:r>
            <a:r>
              <a:rPr lang="ru-RU" sz="6300" i="1" dirty="0" smtClean="0"/>
              <a:t>«несопоставимых</a:t>
            </a:r>
            <a:r>
              <a:rPr lang="ru-RU" sz="6300" i="1" dirty="0"/>
              <a:t>» </a:t>
            </a:r>
            <a:r>
              <a:rPr lang="ru-RU" sz="6300" i="1" dirty="0" smtClean="0"/>
              <a:t>  </a:t>
            </a:r>
          </a:p>
          <a:p>
            <a:pPr algn="ctr">
              <a:buNone/>
            </a:pPr>
            <a:r>
              <a:rPr lang="ru-RU" sz="6300" dirty="0"/>
              <a:t> </a:t>
            </a:r>
            <a:r>
              <a:rPr lang="ru-RU" sz="6300" dirty="0" smtClean="0"/>
              <a:t>     образов </a:t>
            </a:r>
            <a:r>
              <a:rPr lang="ru-RU" sz="6300" dirty="0"/>
              <a:t>мышления </a:t>
            </a:r>
            <a:r>
              <a:rPr lang="ru-RU" sz="6300" dirty="0" smtClean="0"/>
              <a:t>и методов, подходов, образующее условное единство и рождающее условия для прорыва</a:t>
            </a:r>
            <a:endParaRPr lang="ru-RU" sz="6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Технологический уклад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81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комплекс освоенных революционных технологий, инноваций, изобретений, </a:t>
            </a:r>
          </a:p>
          <a:p>
            <a:pPr algn="ctr">
              <a:buNone/>
            </a:pPr>
            <a:r>
              <a:rPr lang="ru-RU" sz="4000" dirty="0" smtClean="0"/>
              <a:t>лежащих в основе количественного и качественного скачка в развитии производительных сил общества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0"/>
            <a:ext cx="8064896" cy="648072"/>
          </a:xfrm>
        </p:spPr>
        <p:txBody>
          <a:bodyPr>
            <a:noAutofit/>
          </a:bodyPr>
          <a:lstStyle/>
          <a:p>
            <a:r>
              <a:rPr lang="ru-RU" sz="2400" b="1" dirty="0"/>
              <a:t>Смена технологических укладов в ходе современного экономического развития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496944" cy="600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41420" y="620688"/>
            <a:ext cx="7574996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Фаза формирования технологического уклада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Фаза роста технологического уклада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13003</TotalTime>
  <Words>1482</Words>
  <Application>Microsoft Office PowerPoint</Application>
  <PresentationFormat>Экран (4:3)</PresentationFormat>
  <Paragraphs>498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Движение по волнам Кондратьева – борьба за мировую гегемонию</vt:lpstr>
      <vt:lpstr>ПРОРОК</vt:lpstr>
      <vt:lpstr>     Федор Иванович Шаляпин  (1873 – 1938) </vt:lpstr>
      <vt:lpstr>СИНКРЕТИЗМ</vt:lpstr>
      <vt:lpstr>Технологический уклад</vt:lpstr>
      <vt:lpstr>Слайд 6</vt:lpstr>
      <vt:lpstr>Слайд 7</vt:lpstr>
      <vt:lpstr>Фаза формирования технологического уклада</vt:lpstr>
      <vt:lpstr>Фаза роста технологического уклада</vt:lpstr>
      <vt:lpstr>Фаза насыщения  технологического уклада</vt:lpstr>
      <vt:lpstr>Механизм возникновения финансовых кризисов (слайд 1)</vt:lpstr>
      <vt:lpstr>Механизм возникновения финансовых кризисов (слайд 2)</vt:lpstr>
      <vt:lpstr>Слайд 13</vt:lpstr>
      <vt:lpstr>Слайд 14</vt:lpstr>
      <vt:lpstr>Слайд 15</vt:lpstr>
      <vt:lpstr> Сравнение показателей экономического развития СССР и США в 1987 году </vt:lpstr>
      <vt:lpstr>Сравнение показателей экономического развития СССР и США в 1987 году (продолжение)</vt:lpstr>
      <vt:lpstr>Сравнение показателей  ВВП СССР и США в 1987 году</vt:lpstr>
      <vt:lpstr>RAND   Corporation </vt:lpstr>
      <vt:lpstr> Характеристика эпохи</vt:lpstr>
      <vt:lpstr>Структура VI технологического уклада</vt:lpstr>
      <vt:lpstr>Слайд 22</vt:lpstr>
      <vt:lpstr>NBIC-конвергенция</vt:lpstr>
      <vt:lpstr>На пути к новому человеку</vt:lpstr>
      <vt:lpstr>Альтернатива   России</vt:lpstr>
      <vt:lpstr> Померанц Григорий Соломонович (1918  -2013)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Пророк</dc:title>
  <dc:creator>User</dc:creator>
  <cp:lastModifiedBy>User</cp:lastModifiedBy>
  <cp:revision>74</cp:revision>
  <dcterms:created xsi:type="dcterms:W3CDTF">2013-03-31T07:33:48Z</dcterms:created>
  <dcterms:modified xsi:type="dcterms:W3CDTF">2013-04-14T05:43:38Z</dcterms:modified>
</cp:coreProperties>
</file>