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8" r:id="rId3"/>
    <p:sldId id="281" r:id="rId4"/>
    <p:sldId id="257" r:id="rId5"/>
    <p:sldId id="260" r:id="rId6"/>
    <p:sldId id="261" r:id="rId7"/>
    <p:sldId id="262" r:id="rId8"/>
    <p:sldId id="273" r:id="rId9"/>
    <p:sldId id="265" r:id="rId10"/>
    <p:sldId id="266" r:id="rId11"/>
    <p:sldId id="267" r:id="rId12"/>
    <p:sldId id="277" r:id="rId13"/>
    <p:sldId id="278" r:id="rId14"/>
    <p:sldId id="280" r:id="rId15"/>
    <p:sldId id="268" r:id="rId16"/>
    <p:sldId id="274" r:id="rId17"/>
    <p:sldId id="275" r:id="rId18"/>
    <p:sldId id="276" r:id="rId19"/>
    <p:sldId id="269" r:id="rId20"/>
    <p:sldId id="259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434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FFF1FD5-3F05-47D6-81C0-888E40941564}" type="datetimeFigureOut">
              <a:rPr lang="ru-RU"/>
              <a:pPr>
                <a:defRPr/>
              </a:pPr>
              <a:t>15.06.2013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640604F-27A6-4449-9349-DE204C3AB3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D0ED9E-9F4A-4323-8A91-E5AAEC90BFD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DBA403-D8F0-4190-928F-394D1E82F1A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603A205-4F9F-4DB2-9EE7-09F046D86A2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BE30A-7713-45B8-A923-B6134DB62C5C}" type="datetimeFigureOut">
              <a:rPr lang="ru-RU"/>
              <a:pPr>
                <a:defRPr/>
              </a:pPr>
              <a:t>15.06.2013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9F8EA-6612-4B3C-A2BE-C9C4F046E9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33292-A2C5-4657-8321-317197FA28EE}" type="datetimeFigureOut">
              <a:rPr lang="ru-RU"/>
              <a:pPr>
                <a:defRPr/>
              </a:pPr>
              <a:t>15.06.2013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581EB-03E4-4753-BCAF-4207FA8792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E3017-76D3-4F39-8ECD-DF8E70D0EE4F}" type="datetimeFigureOut">
              <a:rPr lang="ru-RU"/>
              <a:pPr>
                <a:defRPr/>
              </a:pPr>
              <a:t>15.06.2013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AEA06-B6F0-409A-BED3-A213445A1F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E948A-C154-49BC-9224-A2D2B7000B78}" type="datetimeFigureOut">
              <a:rPr lang="ru-RU"/>
              <a:pPr>
                <a:defRPr/>
              </a:pPr>
              <a:t>15.06.2013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CED5A-2B81-4EAA-85F4-BA61468D13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BEB9B-A75E-4D65-88D4-D4BF3B9A35D8}" type="datetimeFigureOut">
              <a:rPr lang="ru-RU"/>
              <a:pPr>
                <a:defRPr/>
              </a:pPr>
              <a:t>15.06.2013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D3FFD-EF5C-4A6A-9FA3-61EFAFE8A8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4A880-1917-4869-B8E0-8C544295E077}" type="datetimeFigureOut">
              <a:rPr lang="ru-RU"/>
              <a:pPr>
                <a:defRPr/>
              </a:pPr>
              <a:t>15.06.2013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E67A8-343F-4A5B-94B6-3F34497566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C061E-CD08-40C1-8011-683A81C8432C}" type="datetimeFigureOut">
              <a:rPr lang="ru-RU"/>
              <a:pPr>
                <a:defRPr/>
              </a:pPr>
              <a:t>15.06.2013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A2C4A-F54B-46D0-A30B-166BC1378C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78BF3-2ACB-43A9-B34A-F8968DB5DA77}" type="datetimeFigureOut">
              <a:rPr lang="ru-RU"/>
              <a:pPr>
                <a:defRPr/>
              </a:pPr>
              <a:t>15.06.2013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92B9A-3985-4781-A01C-994B461213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143F2-CA1C-4600-8C89-2AD085B22A85}" type="datetimeFigureOut">
              <a:rPr lang="ru-RU"/>
              <a:pPr>
                <a:defRPr/>
              </a:pPr>
              <a:t>15.06.2013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E3D21-2E1C-48FD-8D62-231B82E451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4C6F3-00F6-4A75-97ED-3FFD33EC4644}" type="datetimeFigureOut">
              <a:rPr lang="ru-RU"/>
              <a:pPr>
                <a:defRPr/>
              </a:pPr>
              <a:t>15.06.2013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0B86C-F8DB-4C85-8874-D7A944E935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70DBF-BD38-43BC-884B-8E1710D5CC82}" type="datetimeFigureOut">
              <a:rPr lang="ru-RU"/>
              <a:pPr>
                <a:defRPr/>
              </a:pPr>
              <a:t>15.06.2013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D4ED1-9B56-42B9-B580-B12BDC66D9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045C0C7-4E6B-4732-8767-B746E841194C}" type="datetimeFigureOut">
              <a:rPr lang="ru-RU"/>
              <a:pPr>
                <a:defRPr/>
              </a:pPr>
              <a:t>15.06.2013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C90227C-DC0C-4EC9-9F00-B557442847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6" r:id="rId2"/>
    <p:sldLayoutId id="2147483685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6" r:id="rId9"/>
    <p:sldLayoutId id="2147483682" r:id="rId10"/>
    <p:sldLayoutId id="21474836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repnoe\&#1056;&#1072;&#1073;&#1086;&#1095;&#1080;&#1081;%20&#1089;&#1090;&#1086;&#1083;\&#1048;&#1058;&#1054;&#1043;.av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132856"/>
            <a:ext cx="7851648" cy="18288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 «Стратегия развития Воронежа к 2050 г.: на пороге новой реальности»</a:t>
            </a:r>
            <a:endParaRPr lang="ru-RU" dirty="0"/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550" y="5105400"/>
            <a:ext cx="7854950" cy="1752600"/>
          </a:xfrm>
        </p:spPr>
        <p:txBody>
          <a:bodyPr/>
          <a:lstStyle/>
          <a:p>
            <a:pPr marR="0"/>
            <a:r>
              <a:rPr lang="ru-RU" smtClean="0"/>
              <a:t>Выполнили: группа Марии Смирновой</a:t>
            </a:r>
          </a:p>
          <a:p>
            <a:pPr marR="0"/>
            <a:r>
              <a:rPr lang="ru-RU" smtClean="0"/>
              <a:t> «Волна-на-на»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smtClean="0"/>
              <a:t>Sun</a:t>
            </a:r>
            <a:r>
              <a:rPr lang="ru-RU" sz="5400" b="1" smtClean="0"/>
              <a:t> City</a:t>
            </a:r>
            <a:endParaRPr lang="ru-RU" smtClean="0"/>
          </a:p>
        </p:txBody>
      </p:sp>
      <p:pic>
        <p:nvPicPr>
          <p:cNvPr id="24578" name="Picture 2" descr="C:\Users\WORK\Desktop\s22_0Sunci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989138"/>
            <a:ext cx="6985000" cy="457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Users\WORK\Desktop\Проекты\x_80477f8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7" name="Picture 2" descr="C:\Users\WORK\Desktop\Проекты\medium_8524e74852f01cc5aa1903ce08f9e562490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00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1" name="Picture 2" descr="C:\Users\WORK\Desktop\Проекты\medium_866d8311b60777b938fe5d2e001ab5b7159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00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5" name="Picture 2" descr="C:\Users\WORK\Desktop\Проекты\746_360_339f5092ad25c4b3bff2835ec9ea8fee310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3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699" name="Picture 2" descr="C:\Users\WORK\Desktop\Проекты\x_774ea1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2" name="Picture 4" descr="C:\Users\WORK\Desktop\Проекты\medium_5f71bde55fe7f6f98e267419be1b3a1d248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174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1747" name="Picture 2" descr="C:\Users\WORK\Desktop\Проекты\y_1b9c90c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277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2771" name="Picture 2" descr="C:\Users\WORK\Desktop\Проекты\y_cd889fb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ТОГ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755650" y="665163"/>
            <a:ext cx="7740650" cy="61928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852936"/>
            <a:ext cx="7851648" cy="18288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sz="6600" dirty="0" smtClean="0"/>
              <a:t>Мы – единственные, кто нужен нашему городу!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700808"/>
            <a:ext cx="7851648" cy="18288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Спасибо за внимание!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latin typeface="Arial" charset="0"/>
              </a:rPr>
              <a:t>Как нарастить интеллектуально-технический потенциал страны</a:t>
            </a:r>
          </a:p>
        </p:txBody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600" smtClean="0">
                <a:latin typeface="Arial" charset="0"/>
              </a:rPr>
              <a:t>Увеличение инновационной активности населения</a:t>
            </a:r>
          </a:p>
          <a:p>
            <a:r>
              <a:rPr lang="ru-RU" sz="3600" smtClean="0">
                <a:latin typeface="Arial" charset="0"/>
              </a:rPr>
              <a:t>Система контроля научной деятельности</a:t>
            </a:r>
          </a:p>
          <a:p>
            <a:r>
              <a:rPr lang="ru-RU" sz="3600" smtClean="0">
                <a:latin typeface="Arial" charset="0"/>
              </a:rPr>
              <a:t>Увеличение интереса бизнеса к инновациям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Текущее положение</a:t>
            </a: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457200" y="1935163"/>
            <a:ext cx="8507413" cy="4389437"/>
          </a:xfrm>
        </p:spPr>
        <p:txBody>
          <a:bodyPr/>
          <a:lstStyle/>
          <a:p>
            <a:r>
              <a:rPr lang="ru-RU" smtClean="0"/>
              <a:t>Третье место по численности населения в ЦФО</a:t>
            </a:r>
          </a:p>
          <a:p>
            <a:r>
              <a:rPr lang="ru-RU" smtClean="0"/>
              <a:t>Высокий образовательный и креативный потенциал</a:t>
            </a:r>
          </a:p>
          <a:p>
            <a:r>
              <a:rPr lang="ru-RU" smtClean="0"/>
              <a:t>Развитый научный и инновационный потенциал</a:t>
            </a:r>
          </a:p>
          <a:p>
            <a:r>
              <a:rPr lang="ru-RU" smtClean="0"/>
              <a:t>Крупный индустриальный центр</a:t>
            </a:r>
          </a:p>
          <a:p>
            <a:r>
              <a:rPr lang="ru-RU" smtClean="0"/>
              <a:t>Благоприятные природные условия</a:t>
            </a:r>
          </a:p>
          <a:p>
            <a:r>
              <a:rPr lang="ru-RU" smtClean="0"/>
              <a:t>Выгодное транспортное положение</a:t>
            </a:r>
          </a:p>
          <a:p>
            <a:r>
              <a:rPr lang="ru-RU" smtClean="0"/>
              <a:t>Развитый малый бизнес</a:t>
            </a:r>
          </a:p>
          <a:p>
            <a:r>
              <a:rPr lang="ru-RU" smtClean="0"/>
              <a:t>Значительный потенциал строительного комплекса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smtClean="0"/>
              <a:t>Текущее положение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1412875"/>
            <a:ext cx="8496300" cy="5256213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Низкий уровень результативности социально-экономической системы региона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Недостаточный уровень инвестиций в основной капитал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Слабая адаптация к условиям развивающейся конкурентной среды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Снижающаяся доля населения в трудоспособном возрасте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Низкий уровень наблюдаемых доходов населения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Зависимость формирования финансовой основы территориального управления от внешних источников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Высокий уровень теневых доходов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Низкий уровень использования туристско-рекреационного потенциала области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/>
              <a:t>Проект №1 </a:t>
            </a:r>
            <a:endParaRPr lang="ru-RU" smtClean="0"/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323850" y="1935163"/>
            <a:ext cx="8496300" cy="444658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b="1" smtClean="0"/>
              <a:t>Перенос крупных промышленный предприятий</a:t>
            </a:r>
          </a:p>
          <a:p>
            <a:r>
              <a:rPr lang="ru-RU" b="1" smtClean="0"/>
              <a:t> Концерн «Созвездие»</a:t>
            </a:r>
          </a:p>
          <a:p>
            <a:r>
              <a:rPr lang="ru-RU" b="1" smtClean="0"/>
              <a:t> Механический завод</a:t>
            </a:r>
          </a:p>
          <a:p>
            <a:r>
              <a:rPr lang="ru-RU" b="1" smtClean="0"/>
              <a:t>КБХ</a:t>
            </a:r>
          </a:p>
          <a:p>
            <a:r>
              <a:rPr lang="ru-RU" b="1" smtClean="0"/>
              <a:t>Сигнал</a:t>
            </a:r>
          </a:p>
          <a:p>
            <a:r>
              <a:rPr lang="ru-RU" b="1" smtClean="0"/>
              <a:t>ВТРЗ</a:t>
            </a:r>
          </a:p>
          <a:p>
            <a:pPr>
              <a:buFont typeface="Wingdings 2" pitchFamily="18" charset="2"/>
              <a:buNone/>
            </a:pPr>
            <a:r>
              <a:rPr lang="ru-RU" b="1" smtClean="0"/>
              <a:t>за черту города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6" name="Picture 2" descr="C:\Users\WORK\Desktop\завод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68413"/>
            <a:ext cx="9186863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algn="ctr"/>
            <a:r>
              <a:rPr lang="ru-RU" b="1" smtClean="0"/>
              <a:t>Освобождаемые территории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052513"/>
            <a:ext cx="8229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Проект №2</a:t>
            </a:r>
            <a:br>
              <a:rPr lang="ru-RU" b="1" dirty="0" smtClean="0"/>
            </a:br>
            <a:r>
              <a:rPr lang="ru-RU" b="1" dirty="0" smtClean="0"/>
              <a:t> Создание нового </a:t>
            </a:r>
            <a:r>
              <a:rPr lang="ru-RU" b="1" dirty="0" err="1" smtClean="0"/>
              <a:t>технополиса</a:t>
            </a:r>
            <a:endParaRPr lang="ru-RU" dirty="0"/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457200" y="2492375"/>
            <a:ext cx="8229600" cy="3832225"/>
          </a:xfrm>
        </p:spPr>
        <p:txBody>
          <a:bodyPr/>
          <a:lstStyle/>
          <a:p>
            <a:r>
              <a:rPr lang="ru-RU" sz="4000" smtClean="0"/>
              <a:t>Направление «Бизнес+инновации»</a:t>
            </a:r>
          </a:p>
          <a:p>
            <a:r>
              <a:rPr lang="ru-RU" sz="4000" smtClean="0"/>
              <a:t>Направление «Город+Информация»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/>
              <a:t>Проект №3</a:t>
            </a:r>
            <a:endParaRPr lang="ru-RU" smtClean="0"/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smtClean="0"/>
              <a:t>Создание отдельного города для людей в пожилом возрасте (на примере </a:t>
            </a:r>
            <a:r>
              <a:rPr lang="en-US" sz="4000" b="1" smtClean="0"/>
              <a:t>Sun</a:t>
            </a:r>
            <a:r>
              <a:rPr lang="ru-RU" sz="4000" b="1" smtClean="0"/>
              <a:t> City в США)</a:t>
            </a:r>
            <a:endParaRPr lang="ru-RU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329</TotalTime>
  <Words>157</Words>
  <Application>Microsoft Office PowerPoint</Application>
  <PresentationFormat>On-screen Show (4:3)</PresentationFormat>
  <Paragraphs>42</Paragraphs>
  <Slides>20</Slides>
  <Notes>3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Constantia</vt:lpstr>
      <vt:lpstr>Arial</vt:lpstr>
      <vt:lpstr>Calibri</vt:lpstr>
      <vt:lpstr>Wingdings 2</vt:lpstr>
      <vt:lpstr>Поток</vt:lpstr>
      <vt:lpstr>Поток</vt:lpstr>
      <vt:lpstr>Поток</vt:lpstr>
      <vt:lpstr>Поток</vt:lpstr>
      <vt:lpstr>Слайд 1</vt:lpstr>
      <vt:lpstr>Слайд 2</vt:lpstr>
      <vt:lpstr>Как нарастить интеллектуально-технический потенциал страны</vt:lpstr>
      <vt:lpstr>Текущее положение</vt:lpstr>
      <vt:lpstr>Текущее положение</vt:lpstr>
      <vt:lpstr>Проект №1 </vt:lpstr>
      <vt:lpstr>Освобождаемые территории</vt:lpstr>
      <vt:lpstr>  Проект №2  Создание нового технополиса</vt:lpstr>
      <vt:lpstr>Проект №3</vt:lpstr>
      <vt:lpstr>Sun City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«Стратегия развития Воронежа к 2050 г.: на пороге новой реальности»</dc:title>
  <dc:creator>WORK</dc:creator>
  <cp:lastModifiedBy>repnoe</cp:lastModifiedBy>
  <cp:revision>8</cp:revision>
  <dcterms:created xsi:type="dcterms:W3CDTF">2013-06-14T15:18:39Z</dcterms:created>
  <dcterms:modified xsi:type="dcterms:W3CDTF">2013-06-15T11:53:11Z</dcterms:modified>
</cp:coreProperties>
</file>